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omments/comment1.xml" ContentType="application/vnd.openxmlformats-officedocument.presentationml.comment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omments/comment2.xml" ContentType="application/vnd.openxmlformats-officedocument.presentationml.comment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omments/comment3.xml" ContentType="application/vnd.openxmlformats-officedocument.presentationml.comment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omments/comment4.xml" ContentType="application/vnd.openxmlformats-officedocument.presentationml.comment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omments/comment5.xml" ContentType="application/vnd.openxmlformats-officedocument.presentationml.comment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 id="2147483666" r:id="rId5"/>
    <p:sldMasterId id="2147483690" r:id="rId6"/>
  </p:sldMasterIdLst>
  <p:notesMasterIdLst>
    <p:notesMasterId r:id="rId74"/>
  </p:notesMasterIdLst>
  <p:sldIdLst>
    <p:sldId id="332" r:id="rId7"/>
    <p:sldId id="257" r:id="rId8"/>
    <p:sldId id="258" r:id="rId9"/>
    <p:sldId id="259" r:id="rId10"/>
    <p:sldId id="260" r:id="rId11"/>
    <p:sldId id="261" r:id="rId12"/>
    <p:sldId id="262" r:id="rId13"/>
    <p:sldId id="356" r:id="rId14"/>
    <p:sldId id="345" r:id="rId15"/>
    <p:sldId id="355" r:id="rId16"/>
    <p:sldId id="354" r:id="rId17"/>
    <p:sldId id="346" r:id="rId18"/>
    <p:sldId id="267" r:id="rId19"/>
    <p:sldId id="268" r:id="rId20"/>
    <p:sldId id="269" r:id="rId21"/>
    <p:sldId id="270" r:id="rId22"/>
    <p:sldId id="271" r:id="rId23"/>
    <p:sldId id="272" r:id="rId24"/>
    <p:sldId id="273"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9" r:id="rId38"/>
    <p:sldId id="290" r:id="rId39"/>
    <p:sldId id="291" r:id="rId40"/>
    <p:sldId id="292" r:id="rId41"/>
    <p:sldId id="293" r:id="rId42"/>
    <p:sldId id="294" r:id="rId43"/>
    <p:sldId id="297" r:id="rId44"/>
    <p:sldId id="298" r:id="rId45"/>
    <p:sldId id="299" r:id="rId46"/>
    <p:sldId id="372" r:id="rId47"/>
    <p:sldId id="374" r:id="rId48"/>
    <p:sldId id="361" r:id="rId49"/>
    <p:sldId id="302" r:id="rId50"/>
    <p:sldId id="375" r:id="rId51"/>
    <p:sldId id="365" r:id="rId52"/>
    <p:sldId id="377" r:id="rId53"/>
    <p:sldId id="383" r:id="rId54"/>
    <p:sldId id="366" r:id="rId55"/>
    <p:sldId id="378" r:id="rId56"/>
    <p:sldId id="364" r:id="rId57"/>
    <p:sldId id="379" r:id="rId58"/>
    <p:sldId id="367" r:id="rId59"/>
    <p:sldId id="380" r:id="rId60"/>
    <p:sldId id="368" r:id="rId61"/>
    <p:sldId id="381" r:id="rId62"/>
    <p:sldId id="369" r:id="rId63"/>
    <p:sldId id="373" r:id="rId64"/>
    <p:sldId id="376" r:id="rId65"/>
    <p:sldId id="370" r:id="rId66"/>
    <p:sldId id="312" r:id="rId67"/>
    <p:sldId id="326" r:id="rId68"/>
    <p:sldId id="327" r:id="rId69"/>
    <p:sldId id="357" r:id="rId70"/>
    <p:sldId id="358" r:id="rId71"/>
    <p:sldId id="330" r:id="rId72"/>
    <p:sldId id="331" r:id="rId73"/>
  </p:sldIdLst>
  <p:sldSz cx="9144000" cy="5143500" type="screen16x9"/>
  <p:notesSz cx="6858000" cy="9144000"/>
  <p:embeddedFontLst>
    <p:embeddedFont>
      <p:font typeface="Calibri" panose="020F0502020204030204" pitchFamily="34" charset="0"/>
      <p:regular r:id="rId75"/>
      <p:bold r:id="rId76"/>
      <p:italic r:id="rId77"/>
      <p:boldItalic r:id="rId78"/>
    </p:embeddedFont>
    <p:embeddedFont>
      <p:font typeface="Helvetica Neue" panose="020B0604020202020204" charset="0"/>
      <p:regular r:id="rId79"/>
      <p:bold r:id="rId80"/>
      <p:italic r:id="rId81"/>
      <p:boldItalic r:id="rId82"/>
    </p:embeddedFont>
    <p:embeddedFont>
      <p:font typeface="Proxima Nova" panose="020B0604020202020204" charset="0"/>
      <p:regular r:id="rId83"/>
      <p:bold r:id="rId84"/>
      <p:italic r:id="rId85"/>
      <p:boldItalic r:id="rId86"/>
    </p:embeddedFont>
    <p:embeddedFont>
      <p:font typeface="Proxima Nova Semibold" panose="020B0604020202020204" charset="0"/>
      <p:regular r:id="rId87"/>
      <p:bold r:id="rId88"/>
      <p:boldItalic r:id="rId8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19" roundtripDataSignature="AMtx7mi/Vly1StnH1Lxro8SCE9vMiJx9r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orenzo Vylders (BE)" initials="" lastIdx="25" clrIdx="0"/>
  <p:cmAuthor id="1" name="Louise Ysewijn (BE)" initials="" lastIdx="2" clrIdx="1"/>
  <p:cmAuthor id="2" name="De Cock Jitse" initials="DCJ" lastIdx="36" clrIdx="2">
    <p:extLst>
      <p:ext uri="{19B8F6BF-5375-455C-9EA6-DF929625EA0E}">
        <p15:presenceInfo xmlns:p15="http://schemas.microsoft.com/office/powerpoint/2012/main" userId="S::jitse.decock@vlaanderen.be::9cc8e242-c866-4cc7-a24e-e9b48782583a" providerId="AD"/>
      </p:ext>
    </p:extLst>
  </p:cmAuthor>
  <p:cmAuthor id="3" name="Van de Vyvere Brecht" initials="VB" lastIdx="8" clrIdx="3">
    <p:extLst>
      <p:ext uri="{19B8F6BF-5375-455C-9EA6-DF929625EA0E}">
        <p15:presenceInfo xmlns:p15="http://schemas.microsoft.com/office/powerpoint/2012/main" userId="S::brecht.vandevyvere@vlaanderen.be::c748c14e-f036-40e8-878f-c3efabff317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18181E-7B8E-4390-B55E-0CCFD3DA6949}" v="422" dt="2023-11-07T13:48:52.624"/>
    <p1510:client id="{9E2D8E4F-9ECE-129E-EBCC-DB91050E279A}" v="53" dt="2023-11-07T12:01:01.752"/>
  </p1510:revLst>
</p1510:revInfo>
</file>

<file path=ppt/tableStyles.xml><?xml version="1.0" encoding="utf-8"?>
<a:tblStyleLst xmlns:a="http://schemas.openxmlformats.org/drawingml/2006/main" def="{C45783E9-D8B6-4501-A431-97DB54836154}">
  <a:tblStyle styleId="{C45783E9-D8B6-4501-A431-97DB54836154}"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font" Target="fonts/font10.fntdata"/><Relationship Id="rId89" Type="http://schemas.openxmlformats.org/officeDocument/2006/relationships/font" Target="fonts/font15.fntdata"/><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notesMaster" Target="notesMasters/notesMaster1.xml"/><Relationship Id="rId79" Type="http://schemas.openxmlformats.org/officeDocument/2006/relationships/font" Target="fonts/font5.fntdata"/><Relationship Id="rId123" Type="http://schemas.openxmlformats.org/officeDocument/2006/relationships/theme" Target="theme/theme1.xml"/><Relationship Id="rId5" Type="http://schemas.openxmlformats.org/officeDocument/2006/relationships/slideMaster" Target="slideMasters/slideMaster2.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font" Target="fonts/font6.fntdata"/><Relationship Id="rId85" Type="http://schemas.openxmlformats.org/officeDocument/2006/relationships/font" Target="fonts/font11.fntdata"/><Relationship Id="rId12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24"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font" Target="fonts/font1.fntdata"/><Relationship Id="rId83" Type="http://schemas.openxmlformats.org/officeDocument/2006/relationships/font" Target="fonts/font9.fntdata"/><Relationship Id="rId88" Type="http://schemas.openxmlformats.org/officeDocument/2006/relationships/font" Target="fonts/font14.fntdata"/><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19" Type="http://customschemas.google.com/relationships/presentationmetadata" Target="metadata"/><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font" Target="fonts/font12.fntdata"/><Relationship Id="rId12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font" Target="fonts/font2.fntdata"/><Relationship Id="rId120" Type="http://schemas.openxmlformats.org/officeDocument/2006/relationships/commentAuthors" Target="commentAuthors.xml"/><Relationship Id="rId125" Type="http://schemas.microsoft.com/office/2015/10/relationships/revisionInfo" Target="revisionInfo.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font" Target="fonts/font13.fntdata"/><Relationship Id="rId61" Type="http://schemas.openxmlformats.org/officeDocument/2006/relationships/slide" Target="slides/slide55.xml"/><Relationship Id="rId82" Type="http://schemas.openxmlformats.org/officeDocument/2006/relationships/font" Target="fonts/font8.fntdata"/><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font" Target="fonts/font3.fntdata"/></Relationships>
</file>

<file path=ppt/comments/comment1.xml><?xml version="1.0" encoding="utf-8"?>
<p:cmLst xmlns:a="http://schemas.openxmlformats.org/drawingml/2006/main" xmlns:r="http://schemas.openxmlformats.org/officeDocument/2006/relationships" xmlns:p="http://schemas.openxmlformats.org/presentationml/2006/main">
  <p:cm authorId="3" dt="2023-11-06T01:11:52.976" idx="8">
    <p:pos x="10" y="10"/>
    <p:text>Slide hierna toevoegen waar LegaleVerschijningsvorm rechtstreeks (niet via annotatie) vindbaarder gemaakt kan worden?</p:text>
    <p:extLst>
      <p:ext uri="{C676402C-5697-4E1C-873F-D02D1690AC5C}">
        <p15:threadingInfo xmlns:p15="http://schemas.microsoft.com/office/powerpoint/2012/main" timeZoneBias="480"/>
      </p:ext>
    </p:extLst>
  </p:cm>
  <p:cm authorId="2" dt="2023-11-06T23:51:05.977" idx="28">
    <p:pos x="10" y="146"/>
    <p:text>kan je dit nog even uitleggen hoe je dit ziet of zelf even uitwerken? is me niet helemaal duidelijk wat je hiermee bedoelt</p:text>
    <p:extLst>
      <p:ext uri="{C676402C-5697-4E1C-873F-D02D1690AC5C}">
        <p15:threadingInfo xmlns:p15="http://schemas.microsoft.com/office/powerpoint/2012/main" timeZoneBias="-60">
          <p15:parentCm authorId="3" idx="8"/>
        </p15:threadingInfo>
      </p:ext>
    </p:extLst>
  </p:cm>
  <p:cm authorId="2" dt="2023-11-06T23:55:37.016" idx="31">
    <p:pos x="10" y="282"/>
    <p:text>Rechtsgrond is denk ik ook weg uit het model?</p:text>
    <p:extLst>
      <p:ext uri="{C676402C-5697-4E1C-873F-D02D1690AC5C}">
        <p15:threadingInfo xmlns:p15="http://schemas.microsoft.com/office/powerpoint/2012/main" timeZoneBias="-60">
          <p15:parentCm authorId="3" idx="8"/>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3-11-05T22:42:10.227" idx="17">
    <p:pos x="10" y="10"/>
    <p:text>[@Van de Vyvere Brecht]wat bedoelden we met een Motivatie?</p:text>
    <p:extLst>
      <p:ext uri="{C676402C-5697-4E1C-873F-D02D1690AC5C}">
        <p15:threadingInfo xmlns:p15="http://schemas.microsoft.com/office/powerpoint/2012/main" timeZoneBias="-60"/>
      </p:ext>
    </p:extLst>
  </p:cm>
  <p:cm authorId="3" dt="2023-11-06T00:57:10.510" idx="1">
    <p:pos x="10" y="146"/>
    <p:text>These reasons are provided by declaring the motivation for the Annotation's creation or the purpose for the inclusion of the Textual Body in the Annotation; the "why" rather than the "who" and "when" described in the previous sections.
</p:text>
    <p:extLst>
      <p:ext uri="{C676402C-5697-4E1C-873F-D02D1690AC5C}">
        <p15:threadingInfo xmlns:p15="http://schemas.microsoft.com/office/powerpoint/2012/main" timeZoneBias="480">
          <p15:parentCm authorId="2" idx="17"/>
        </p15:threadingInfo>
      </p:ext>
    </p:extLst>
  </p:cm>
  <p:cm authorId="3" dt="2023-11-06T00:57:17.742" idx="2">
    <p:pos x="10" y="282"/>
    <p:text>https://www.w3.org/TR/annotation-model/#motivation-and-purpose
</p:text>
    <p:extLst>
      <p:ext uri="{C676402C-5697-4E1C-873F-D02D1690AC5C}">
        <p15:threadingInfo xmlns:p15="http://schemas.microsoft.com/office/powerpoint/2012/main" timeZoneBias="480">
          <p15:parentCm authorId="2" idx="17"/>
        </p15:threadingInfo>
      </p:ext>
    </p:extLst>
  </p:cm>
  <p:cm authorId="3" dt="2023-11-06T00:58:21.276" idx="3">
    <p:pos x="2316" y="254"/>
    <p:text>motivatie behoort niet tot inhoud, maar bij de annotatie zelf
</p:text>
    <p:extLst>
      <p:ext uri="{C676402C-5697-4E1C-873F-D02D1690AC5C}">
        <p15:threadingInfo xmlns:p15="http://schemas.microsoft.com/office/powerpoint/2012/main" timeZoneBias="480"/>
      </p:ext>
    </p:extLst>
  </p:cm>
  <p:cm authorId="2" dt="2023-11-06T23:52:15.369" idx="29">
    <p:pos x="2316" y="390"/>
    <p:text>had dit nu even om te simplificeren hierbij gezet, indien verwarrend kan ik het er nog uit halen?</p:text>
    <p:extLst>
      <p:ext uri="{C676402C-5697-4E1C-873F-D02D1690AC5C}">
        <p15:threadingInfo xmlns:p15="http://schemas.microsoft.com/office/powerpoint/2012/main" timeZoneBias="-60">
          <p15:parentCm authorId="3" idx="3"/>
        </p15:threadingInfo>
      </p:ext>
    </p:extLst>
  </p:cm>
  <p:cm authorId="2" dt="2023-11-06T23:53:12.612" idx="30">
    <p:pos x="2316" y="526"/>
    <p:text>toegevoegd aan vorige slide en hier uit gehaald</p:text>
    <p:extLst>
      <p:ext uri="{C676402C-5697-4E1C-873F-D02D1690AC5C}">
        <p15:threadingInfo xmlns:p15="http://schemas.microsoft.com/office/powerpoint/2012/main" timeZoneBias="-60">
          <p15:parentCm authorId="3" idx="3"/>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3" dt="2023-11-06T00:59:02.840" idx="4">
    <p:pos x="538" y="392"/>
    <p:text>dit leest moeilijk</p:text>
    <p:extLst>
      <p:ext uri="{C676402C-5697-4E1C-873F-D02D1690AC5C}">
        <p15:threadingInfo xmlns:p15="http://schemas.microsoft.com/office/powerpoint/2012/main" timeZoneBias="480"/>
      </p:ext>
    </p:extLst>
  </p:cm>
  <p:cm authorId="2" dt="2023-11-06T23:57:37.125" idx="34">
    <p:pos x="538" y="528"/>
    <p:text>herwerkt</p:text>
    <p:extLst>
      <p:ext uri="{C676402C-5697-4E1C-873F-D02D1690AC5C}">
        <p15:threadingInfo xmlns:p15="http://schemas.microsoft.com/office/powerpoint/2012/main" timeZoneBias="-60">
          <p15:parentCm authorId="3" idx="4"/>
        </p15:threadingInfo>
      </p:ext>
    </p:extLst>
  </p:cm>
  <p:cm authorId="3" dt="2023-11-06T01:00:08.983" idx="5">
    <p:pos x="556" y="916"/>
    <p:text>"kleiner" zou ik weglaten, kan nog altijd over gans de resource gaan</p:text>
    <p:extLst>
      <p:ext uri="{C676402C-5697-4E1C-873F-D02D1690AC5C}">
        <p15:threadingInfo xmlns:p15="http://schemas.microsoft.com/office/powerpoint/2012/main" timeZoneBias="480"/>
      </p:ext>
    </p:extLst>
  </p:cm>
  <p:cm authorId="2" dt="2023-11-06T23:57:04.341" idx="33">
    <p:pos x="556" y="1052"/>
    <p:text>done</p:text>
    <p:extLst>
      <p:ext uri="{C676402C-5697-4E1C-873F-D02D1690AC5C}">
        <p15:threadingInfo xmlns:p15="http://schemas.microsoft.com/office/powerpoint/2012/main" timeZoneBias="-60">
          <p15:parentCm authorId="3" idx="5"/>
        </p15:threadingInfo>
      </p:ext>
    </p:extLst>
  </p:cm>
  <p:cm authorId="3" dt="2023-11-06T01:03:18.443" idx="6">
    <p:pos x="2490" y="406"/>
    <p:text>ik zou annotaties hier even buitenlaten. Of apart de mogelijkheden hiervan beschrijven voor annotaties</p:text>
    <p:extLst>
      <p:ext uri="{C676402C-5697-4E1C-873F-D02D1690AC5C}">
        <p15:threadingInfo xmlns:p15="http://schemas.microsoft.com/office/powerpoint/2012/main" timeZoneBias="480"/>
      </p:ext>
    </p:extLst>
  </p:cm>
  <p:cm authorId="2" dt="2023-11-06T23:57:01.392" idx="32">
    <p:pos x="2490" y="542"/>
    <p:text>done</p:text>
    <p:extLst>
      <p:ext uri="{C676402C-5697-4E1C-873F-D02D1690AC5C}">
        <p15:threadingInfo xmlns:p15="http://schemas.microsoft.com/office/powerpoint/2012/main" timeZoneBias="-60">
          <p15:parentCm authorId="3" idx="6"/>
        </p15:threadingInfo>
      </p:ext>
    </p:extLst>
  </p:cm>
  <p:cm authorId="2" dt="2023-11-06T11:22:22.600" idx="25">
    <p:pos x="10" y="10"/>
    <p:text>stuk uit besluit, relevant voor coordinerde reglementen, use case 2: video livestream kunnen selecteren</p:text>
    <p:extLst>
      <p:ext uri="{C676402C-5697-4E1C-873F-D02D1690AC5C}">
        <p15:threadingInfo xmlns:p15="http://schemas.microsoft.com/office/powerpoint/2012/main" timeZoneBias="-60"/>
      </p:ext>
    </p:extLst>
  </p:cm>
  <p:cm authorId="2" dt="2023-11-07T00:01:22.033" idx="35">
    <p:pos x="10" y="146"/>
    <p:text>toegevoegd</p:text>
    <p:extLst>
      <p:ext uri="{C676402C-5697-4E1C-873F-D02D1690AC5C}">
        <p15:threadingInfo xmlns:p15="http://schemas.microsoft.com/office/powerpoint/2012/main" timeZoneBias="-60">
          <p15:parentCm authorId="2" idx="25"/>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3-11-06T00:10:27.288" idx="24">
    <p:pos x="10" y="10"/>
    <p:text>eventueel nog toe te voegen: initiatiefrecht</p:text>
    <p:extLst>
      <p:ext uri="{C676402C-5697-4E1C-873F-D02D1690AC5C}">
        <p15:threadingInfo xmlns:p15="http://schemas.microsoft.com/office/powerpoint/2012/main" timeZoneBias="-6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23-11-06T11:27:07.226" idx="26">
    <p:pos x="146" y="146"/>
    <p:text>Opwijk delen lijst</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flaticon.com"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0" name="Google Shape;17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BE"/>
              <a:t>KS: Hiermee willen we volgende doelstellingen realiseren. </a:t>
            </a: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CAC255-BD3A-5246-843F-59847BC4913B}"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61400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BE"/>
              <a:t>Het project hebben we opgedeeld in 5 werkpakketten. </a:t>
            </a:r>
          </a:p>
          <a:p>
            <a:r>
              <a:rPr lang="nl-BE"/>
              <a:t>In werkpakket 1 werken we vooral samen met OSLO en LBLOD voor het evalueren van de noden en deze te verifiëren met bestaande standaarden. Samen met OSLO definiëren we eventueel bijkomende standaarden, of verrijken we bestaande standaarden.</a:t>
            </a:r>
          </a:p>
          <a:p>
            <a:r>
              <a:rPr lang="nl-BE"/>
              <a:t>Werkpakket 2 focust op de aanpassing van de huidige notuleringspakketten met inbegrip van de OSLO standaarden en de nodige annotaties in de software. Hierbij wordt een </a:t>
            </a:r>
            <a:r>
              <a:rPr lang="nl-BE" err="1"/>
              <a:t>proof</a:t>
            </a:r>
            <a:r>
              <a:rPr lang="nl-BE"/>
              <a:t> of concept uitgewerkt.</a:t>
            </a:r>
          </a:p>
          <a:p>
            <a:r>
              <a:rPr lang="nl-BE"/>
              <a:t>Werkpakket 3 bevindt zich voornamelijk onder de vleugels van LBLOD, waarbij we verwijzen naar de slide met de opzet slimme raadpleegomgeving. Dit bevat de elementen in de zone van LBLOD.</a:t>
            </a:r>
          </a:p>
          <a:p>
            <a:r>
              <a:rPr lang="nl-BE"/>
              <a:t>Werkpakket 4 zal zich richten op de slimme raadpleegomgeving en het ter beschikking stellen via een website.</a:t>
            </a:r>
          </a:p>
          <a:p>
            <a:r>
              <a:rPr lang="nl-BE"/>
              <a:t>En tot slot richt werkpakket 5 zich op de nodige uitbreiding aan de Mijn Burgerprofiel app.</a:t>
            </a: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CAC255-BD3A-5246-843F-59847BC4913B}"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761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BE"/>
              <a:t>Het project hebben we opgedeeld in 5 werkpakketten. </a:t>
            </a:r>
          </a:p>
          <a:p>
            <a:r>
              <a:rPr lang="nl-BE"/>
              <a:t>In werkpakket 1 werken we vooral samen met OSLO en LBLOD voor het evalueren van de noden en deze te verifiëren met bestaande standaarden. Samen met OSLO definiëren we eventueel bijkomende standaarden, of verrijken we bestaande standaarden.</a:t>
            </a:r>
          </a:p>
          <a:p>
            <a:r>
              <a:rPr lang="nl-BE"/>
              <a:t>Werkpakket 2 focust op de aanpassing van de huidige notuleringspakketten met inbegrip van de OSLO standaarden en de nodige annotaties in de software. Hierbij wordt een </a:t>
            </a:r>
            <a:r>
              <a:rPr lang="nl-BE" err="1"/>
              <a:t>proof</a:t>
            </a:r>
            <a:r>
              <a:rPr lang="nl-BE"/>
              <a:t> of concept uitgewerkt.</a:t>
            </a:r>
          </a:p>
          <a:p>
            <a:r>
              <a:rPr lang="nl-BE"/>
              <a:t>Werkpakket 3 bevindt zich voornamelijk onder de vleugels van LBLOD, waarbij we verwijzen naar de slide met de opzet slimme raadpleegomgeving. Dit bevat de elementen in de zone van LBLOD.</a:t>
            </a:r>
          </a:p>
          <a:p>
            <a:r>
              <a:rPr lang="nl-BE"/>
              <a:t>Werkpakket 4 zal zich richten op de slimme raadpleegomgeving en het ter beschikking stellen via een website.</a:t>
            </a:r>
          </a:p>
          <a:p>
            <a:r>
              <a:rPr lang="nl-BE"/>
              <a:t>En tot slot richt werkpakket 5 zich op de nodige uitbreiding aan de Mijn Burgerprofiel app.</a:t>
            </a: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CAC255-BD3A-5246-843F-59847BC4913B}"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1675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1bcb0aa4885_1_4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446" name="Google Shape;446;g1bcb0aa4885_1_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1bcb0aa4885_1_4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4" name="Google Shape;454;g1bcb0aa4885_1_4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None/>
            </a:pPr>
            <a:endParaRPr/>
          </a:p>
        </p:txBody>
      </p:sp>
      <p:sp>
        <p:nvSpPr>
          <p:cNvPr id="455" name="Google Shape;455;g1bcb0aa4885_1_439:notes"/>
          <p:cNvSpPr txBox="1">
            <a:spLocks noGrp="1"/>
          </p:cNvSpPr>
          <p:nvPr>
            <p:ph type="sldNum" idx="12"/>
          </p:nvPr>
        </p:nvSpPr>
        <p:spPr>
          <a:xfrm>
            <a:off x="5661248" y="8685213"/>
            <a:ext cx="763200" cy="2793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14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bcb0aa4885_1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2" name="Google Shape;462;g1bcb0aa4885_1_44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SzPts val="1100"/>
              <a:buNone/>
            </a:pPr>
            <a:endParaRPr sz="2200" b="0" i="0" u="none" strike="noStrike" cap="none">
              <a:latin typeface="Helvetica Neue"/>
              <a:ea typeface="Helvetica Neue"/>
              <a:cs typeface="Helvetica Neue"/>
              <a:sym typeface="Helvetica Neue"/>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1bcb0aa4885_1_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8" name="Google Shape;468;g1bcb0aa4885_1_45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100"/>
              <a:buNone/>
            </a:pPr>
            <a:r>
              <a:rPr lang="nl-BE"/>
              <a:t>Icons made by Freepik from </a:t>
            </a:r>
            <a:r>
              <a:rPr lang="nl-BE" u="sng">
                <a:solidFill>
                  <a:schemeClr val="hlink"/>
                </a:solidFill>
                <a:hlinkClick r:id="rId3"/>
              </a:rPr>
              <a:t>www.flaticon.com</a:t>
            </a:r>
            <a:endParaRPr/>
          </a:p>
          <a:p>
            <a:pPr marL="0" lvl="0" indent="0" algn="l" rtl="0">
              <a:lnSpc>
                <a:spcPct val="117999"/>
              </a:lnSpc>
              <a:spcBef>
                <a:spcPts val="0"/>
              </a:spcBef>
              <a:spcAft>
                <a:spcPts val="0"/>
              </a:spcAft>
              <a:buSzPts val="1100"/>
              <a:buNone/>
            </a:pPr>
            <a:r>
              <a:rPr lang="nl-BE"/>
              <a:t>Grassroots initiative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1bcb0aa4885_1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8" name="Google Shape;488;g1bcb0aa4885_1_4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fba70e22ce_0_1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525" name="Google Shape;525;gfba70e22ce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00fc85e5a5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33" name="Google Shape;533;g100fc85e5a5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9" name="Google Shape;35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fc3148272c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2" name="Google Shape;562;gfc3148272c_1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t>Meedelen dat een aantal niet weerhouden wordt (buiten scope of eerder implementatie)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279126f208c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8" name="Google Shape;568;g279126f208c_0_6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11eaa257e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5" name="Google Shape;575;g11eaa257ea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fba70e22ce_0_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581" name="Google Shape;581;gfba70e22ce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9" name="Google Shape;589;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8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5" name="Google Shape;59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t>Voor we starten met de eerste versie van het datamodel rond het mobiliteitsbudget uit te leggen, willen we even starten met het uitleggen van de basisconcepten van UML. UML staat voor Unified Modeling Language. Aan de hand van het voorbeeld ‘adoptie van een dier uit het asiel door een persoon’ gaan we de basisconcepten van UML uitleggen.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1" name="Google Shape;601;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t>Een concept of een klasse is een constructie die dingen vertegenwoordigt in de reële en/of in ons geval de informatiewereld, dit kan bijvoorbeeld een persoon, een organisatie, een begrip zoals "gezondheid" of "vrijheid" zijn. In ons voorbeeld rond de adoptie van een dier door een mens hebben we bijvoorbeeld een klasse Persoon, een klasse Adres, een klasse Dier en een klasse Asiel. Dit zijn elementen die deel zullen uitmaken van het uiteindelijke model.</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8" name="Google Shape;618;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t>Een associatie is een koppeling tussen twee klassen. Een associatie vertelt eigenlijk wat de relatie is tussen die 2 klassen. Wanneer we naar het voorbeeld kijken kunnen we dat al iets concreter maken. Zo heeft een persoon een adres, maar heeft ook het asiel een adres. De relatie (of associatie) tussen een persoon en een dier is dat een persoon deze adopteert en een dier wordt opgevangen door een asiel. We kunnen dit dus ook zien als een weg om van persoon richting asiel te gaan, namelijk een persoon adopteert een dier dat is opgevangen door een asiel.</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1024a3ae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7" name="Google Shape;647;g1024a3aea7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t>Een generalisatie wordt aangeduid met een pijltje van een oorspronkelijk concept, namelijk de subklasse, in de richting van het algemeen concept, ook wel de superklasse genoemd. Een generalisatie betekent het gebruiken van een concept dat een veralgemening is van een ander concept.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nl-BE"/>
              <a:t>Het algemeen concept (de superklasse) of hier het dier heeft kenmerken die gelden voor elk oorspronkelijk concept (de subklasse) of hier de hond en kat. Deze gedeelde kenmerken zijn bijvoorbeeld de naam en de kleur. De klasse dier erft hier dus over van hond en kat.</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10266876ac1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8" name="Google Shape;668;g10266876ac1_0_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t>De concepten die een aggregatie met elkaar verbindt zijn in principe evenwaardig. In dit voorbeeld is er een beperkte relatie tussen de verschillende concepten. Zo is het asiel gehuisvest in een gebouw en heeft deze ook een vergunning. Door deze klassen samen bestaat het asiel. We spreken van een zwakke relatie als het onderdeel verder kan blijven bestaan als het geheel wegvalt. Als het asiel wegvalt kan het gebouw uiteraard blijven bestaan. We spreken van een sterke relatie als de onderdelen verdwijnen als het geheel verdwijnt.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8" name="Google Shape;37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10266876ac1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8" name="Google Shape;688;g10266876ac1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t>Multipliciteit in een UML-klassendiagram geeft de kardinaliteit weer van een concept.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nl-BE"/>
              <a:t>Kardinaliteit staat voor het aantal objecten dat een collectie bevat, het gaat telkens over het potentieel aantal objecten. De multipliciteit bestaat in principe uit twee niet-negatieve integers waarbij de eerste de ondergrens vd kardinaliteit geeft en de tweede de bovengrens, bv 0..1 betekent dat een concept niet voorkomt of maximaal 1 keer. Voor de bovengrens mag echter ook een sterretje worden opgegeven, dit om aan te geven dat het aantal onbegrensd is, bv 1..* betekent dat het aantal 1 of meer is.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nl-BE"/>
              <a:t>In dit voorbeeld kan een persoon geen of meerdere dieren hebben. Ook een asiel heeft geen of meerdere dieren, al is de kans klein dat dit ooit geen dieren heeft. Maar een dier kan echter maar tot één asiel behoren, daarom dus 0..1. Een asiel heeft altijd een adres, daarom 1..1. Een persoon hoeft niet persé gelinkt te zijn aan een asiel, maar kan wel meerdere asielen als contactpersoon hebben.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10266876ac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9" name="Google Shape;719;g10266876ac1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t>Een attribuut is een kenmerk van een klasse in een bepaalde dimensie, zoals de naam van een persoon of de geboortedatum van een dier. Ook de website van een asiel is een attribuut.</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fba70e22ce_0_1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Yaron</a:t>
            </a:r>
            <a:endParaRPr>
              <a:solidFill>
                <a:srgbClr val="373636"/>
              </a:solidFill>
            </a:endParaRPr>
          </a:p>
        </p:txBody>
      </p:sp>
      <p:sp>
        <p:nvSpPr>
          <p:cNvPr id="754" name="Google Shape;754;gfba70e22ce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1b11f535eda_1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762" name="Google Shape;762;g1b11f535eda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11ee090956d_0_3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773" name="Google Shape;773;g11ee090956d_0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11ee090956d_0_3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780" name="Google Shape;780;g11ee090956d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11ee090956d_0_3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787" name="Google Shape;787;g11ee090956d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11ee090956d_0_3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794" name="Google Shape;794;g11ee090956d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fba70e22ce_0_4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14" name="Google Shape;814;gfba70e22ce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fba70e22ce_0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852" name="Google Shape;852;gfba70e22c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fa30ed6e57_0_5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4" name="Google Shape;384;gfa30ed6e57_0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fba70e22ce_0_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chemeClr val="dk1"/>
              </a:buClr>
              <a:buSzPts val="1400"/>
              <a:buChar char="●"/>
            </a:pPr>
            <a:r>
              <a:rPr lang="nl-BE" sz="1400">
                <a:solidFill>
                  <a:schemeClr val="dk1"/>
                </a:solidFill>
              </a:rPr>
              <a:t>Na elke use case schakelen we 5min over naar Mural voor uw input.</a:t>
            </a:r>
            <a:endParaRPr sz="1400">
              <a:solidFill>
                <a:schemeClr val="dk1"/>
              </a:solidFill>
            </a:endParaRPr>
          </a:p>
          <a:p>
            <a:pPr marL="914400" lvl="1" indent="-317500" algn="l" rtl="0">
              <a:lnSpc>
                <a:spcPct val="100000"/>
              </a:lnSpc>
              <a:spcBef>
                <a:spcPts val="0"/>
              </a:spcBef>
              <a:spcAft>
                <a:spcPts val="0"/>
              </a:spcAft>
              <a:buClr>
                <a:schemeClr val="dk1"/>
              </a:buClr>
              <a:buSzPts val="1400"/>
              <a:buChar char="○"/>
            </a:pPr>
            <a:r>
              <a:rPr lang="nl-BE" sz="1400">
                <a:solidFill>
                  <a:schemeClr val="dk1"/>
                </a:solidFill>
              </a:rPr>
              <a:t>Schrijf tijdens de use case uw feedback op om nadien in de Mural te plaatsen.</a:t>
            </a:r>
            <a:endParaRPr sz="1400">
              <a:solidFill>
                <a:schemeClr val="dk1"/>
              </a:solidFill>
            </a:endParaRPr>
          </a:p>
          <a:p>
            <a:pPr marL="914400" lvl="1" indent="-317500" algn="l" rtl="0">
              <a:lnSpc>
                <a:spcPct val="100000"/>
              </a:lnSpc>
              <a:spcBef>
                <a:spcPts val="0"/>
              </a:spcBef>
              <a:spcAft>
                <a:spcPts val="0"/>
              </a:spcAft>
              <a:buClr>
                <a:schemeClr val="dk1"/>
              </a:buClr>
              <a:buSzPts val="1400"/>
              <a:buChar char="○"/>
            </a:pPr>
            <a:r>
              <a:rPr lang="nl-BE" sz="1400">
                <a:solidFill>
                  <a:schemeClr val="dk1"/>
                </a:solidFill>
              </a:rPr>
              <a:t>Tijdens de 5min zullen vragen vanuit de chat beantwoord worden.</a:t>
            </a:r>
            <a:endParaRPr>
              <a:solidFill>
                <a:schemeClr val="dk1"/>
              </a:solidFill>
            </a:endParaRPr>
          </a:p>
        </p:txBody>
      </p:sp>
      <p:sp>
        <p:nvSpPr>
          <p:cNvPr id="860" name="Google Shape;860;gfba70e22ce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290225379b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6" name="Google Shape;866;g290225379b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264859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290225379b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6" name="Google Shape;866;g290225379b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688511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10207a58c1f_0_2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999" name="Google Shape;999;g10207a58c1f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20249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fb33af7f73_0_6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rgbClr val="373636"/>
                </a:solidFill>
              </a:rPr>
              <a:t>https://app.mural.co/t/beadvtc7549/m/beadvtc7549/1699312432625/40ffdcb8c60084b4ba97c0ec2126e3140ff8d211?sender=ue9933922f73b776a33f43670</a:t>
            </a:r>
            <a:endParaRPr>
              <a:solidFill>
                <a:srgbClr val="373636"/>
              </a:solidFill>
            </a:endParaRPr>
          </a:p>
        </p:txBody>
      </p:sp>
      <p:sp>
        <p:nvSpPr>
          <p:cNvPr id="408" name="Google Shape;408;g1fb33af7f73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851746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499249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fb33af7f73_0_6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rgbClr val="373636"/>
                </a:solidFill>
              </a:rPr>
              <a:t>https://app.mural.co/t/beadvtc7549/m/beadvtc7549/1699312432625/40ffdcb8c60084b4ba97c0ec2126e3140ff8d211?sender=ue9933922f73b776a33f43670</a:t>
            </a:r>
            <a:endParaRPr>
              <a:solidFill>
                <a:srgbClr val="373636"/>
              </a:solidFill>
            </a:endParaRPr>
          </a:p>
        </p:txBody>
      </p:sp>
      <p:sp>
        <p:nvSpPr>
          <p:cNvPr id="408" name="Google Shape;408;g1fb33af7f73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656500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625927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91626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fa30ed6e57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2" name="Google Shape;402;gfa30ed6e57_0_2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fb33af7f73_0_6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rgbClr val="373636"/>
                </a:solidFill>
              </a:rPr>
              <a:t>https://app.mural.co/t/beadvtc7549/m/beadvtc7549/1699312432625/40ffdcb8c60084b4ba97c0ec2126e3140ff8d211?sender=ue9933922f73b776a33f43670</a:t>
            </a:r>
            <a:endParaRPr>
              <a:solidFill>
                <a:srgbClr val="373636"/>
              </a:solidFill>
            </a:endParaRPr>
          </a:p>
        </p:txBody>
      </p:sp>
      <p:sp>
        <p:nvSpPr>
          <p:cNvPr id="408" name="Google Shape;408;g1fb33af7f73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94290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580196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fb33af7f73_0_6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rgbClr val="373636"/>
                </a:solidFill>
              </a:rPr>
              <a:t>https://app.mural.co/t/beadvtc7549/m/beadvtc7549/1699312432625/40ffdcb8c60084b4ba97c0ec2126e3140ff8d211?sender=ue9933922f73b776a33f43670</a:t>
            </a:r>
            <a:endParaRPr>
              <a:solidFill>
                <a:srgbClr val="373636"/>
              </a:solidFill>
            </a:endParaRPr>
          </a:p>
        </p:txBody>
      </p:sp>
      <p:sp>
        <p:nvSpPr>
          <p:cNvPr id="408" name="Google Shape;408;g1fb33af7f73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255983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708372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fb33af7f73_0_6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rgbClr val="373636"/>
                </a:solidFill>
              </a:rPr>
              <a:t>https://app.mural.co/t/beadvtc7549/m/beadvtc7549/1699312432625/40ffdcb8c60084b4ba97c0ec2126e3140ff8d211?sender=ue9933922f73b776a33f43670</a:t>
            </a:r>
            <a:endParaRPr>
              <a:solidFill>
                <a:srgbClr val="373636"/>
              </a:solidFill>
            </a:endParaRPr>
          </a:p>
        </p:txBody>
      </p:sp>
      <p:sp>
        <p:nvSpPr>
          <p:cNvPr id="408" name="Google Shape;408;g1fb33af7f73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255430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94029636b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1014" name="Google Shape;1014;g294029636b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058842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fb33af7f73_0_6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rgbClr val="373636"/>
                </a:solidFill>
              </a:rPr>
              <a:t>https://app.mural.co/t/beadvtc7549/m/beadvtc7549/1699312432625/40ffdcb8c60084b4ba97c0ec2126e3140ff8d211?sender=ue9933922f73b776a33f43670</a:t>
            </a:r>
            <a:endParaRPr>
              <a:solidFill>
                <a:srgbClr val="373636"/>
              </a:solidFill>
            </a:endParaRPr>
          </a:p>
        </p:txBody>
      </p:sp>
      <p:sp>
        <p:nvSpPr>
          <p:cNvPr id="408" name="Google Shape;408;g1fb33af7f73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334311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fba70e22ce_0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852" name="Google Shape;852;gfba70e22c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75160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290225379b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6" name="Google Shape;866;g290225379b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304538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fb33af7f73_0_6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rgbClr val="373636"/>
                </a:solidFill>
              </a:rPr>
              <a:t>https://app.mural.co/t/beadvtc7549/m/beadvtc7549/1699312432625/40ffdcb8c60084b4ba97c0ec2126e3140ff8d211?sender=ue9933922f73b776a33f43670</a:t>
            </a:r>
            <a:endParaRPr>
              <a:solidFill>
                <a:srgbClr val="373636"/>
              </a:solidFill>
            </a:endParaRPr>
          </a:p>
        </p:txBody>
      </p:sp>
      <p:sp>
        <p:nvSpPr>
          <p:cNvPr id="408" name="Google Shape;408;g1fb33af7f73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12007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fb33af7f73_0_6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rgbClr val="373636"/>
                </a:solidFill>
              </a:rPr>
              <a:t>https://app.mural.co/t/beadvtc7549/m/beadvtc7549/1699312432625/40ffdcb8c60084b4ba97c0ec2126e3140ff8d211?sender=ue9933922f73b776a33f43670</a:t>
            </a:r>
            <a:endParaRPr>
              <a:solidFill>
                <a:srgbClr val="373636"/>
              </a:solidFill>
            </a:endParaRPr>
          </a:p>
        </p:txBody>
      </p:sp>
      <p:sp>
        <p:nvSpPr>
          <p:cNvPr id="408" name="Google Shape;408;g1fb33af7f73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fba70e22ce_0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852" name="Google Shape;852;gfba70e22c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807846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2906a1306da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2259" name="Google Shape;2259;g2906a1306da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3"/>
        <p:cNvGrpSpPr/>
        <p:nvPr/>
      </p:nvGrpSpPr>
      <p:grpSpPr>
        <a:xfrm>
          <a:off x="0" y="0"/>
          <a:ext cx="0" cy="0"/>
          <a:chOff x="0" y="0"/>
          <a:chExt cx="0" cy="0"/>
        </a:xfrm>
      </p:grpSpPr>
      <p:sp>
        <p:nvSpPr>
          <p:cNvPr id="3584" name="Google Shape;3584;gfba70e22ce_0_2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yaron</a:t>
            </a:r>
            <a:endParaRPr>
              <a:solidFill>
                <a:srgbClr val="373636"/>
              </a:solidFill>
            </a:endParaRPr>
          </a:p>
        </p:txBody>
      </p:sp>
      <p:sp>
        <p:nvSpPr>
          <p:cNvPr id="3585" name="Google Shape;3585;gfba70e22ce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1"/>
        <p:cNvGrpSpPr/>
        <p:nvPr/>
      </p:nvGrpSpPr>
      <p:grpSpPr>
        <a:xfrm>
          <a:off x="0" y="0"/>
          <a:ext cx="0" cy="0"/>
          <a:chOff x="0" y="0"/>
          <a:chExt cx="0" cy="0"/>
        </a:xfrm>
      </p:grpSpPr>
      <p:sp>
        <p:nvSpPr>
          <p:cNvPr id="3592" name="Google Shape;3592;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93" name="Google Shape;3593;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21736e2d9d9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37" name="Google Shape;737;g21736e2d9d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74" name="Google Shape;774;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8"/>
        <p:cNvGrpSpPr/>
        <p:nvPr/>
      </p:nvGrpSpPr>
      <p:grpSpPr>
        <a:xfrm>
          <a:off x="0" y="0"/>
          <a:ext cx="0" cy="0"/>
          <a:chOff x="0" y="0"/>
          <a:chExt cx="0" cy="0"/>
        </a:xfrm>
      </p:grpSpPr>
      <p:sp>
        <p:nvSpPr>
          <p:cNvPr id="3679" name="Google Shape;3679;g279126f208c_0_4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80" name="Google Shape;3680;g279126f208c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7"/>
        <p:cNvGrpSpPr/>
        <p:nvPr/>
      </p:nvGrpSpPr>
      <p:grpSpPr>
        <a:xfrm>
          <a:off x="0" y="0"/>
          <a:ext cx="0" cy="0"/>
          <a:chOff x="0" y="0"/>
          <a:chExt cx="0" cy="0"/>
        </a:xfrm>
      </p:grpSpPr>
      <p:sp>
        <p:nvSpPr>
          <p:cNvPr id="3688" name="Google Shape;3688;g279126f208c_0_4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3689" name="Google Shape;3689;g279126f208c_0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fba70e22c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Kim</a:t>
            </a:r>
            <a:endParaRPr>
              <a:solidFill>
                <a:srgbClr val="373636"/>
              </a:solidFill>
            </a:endParaRPr>
          </a:p>
        </p:txBody>
      </p:sp>
      <p:sp>
        <p:nvSpPr>
          <p:cNvPr id="414" name="Google Shape;414;gfba70e22c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CAC255-BD3A-5246-843F-59847BC4913B}"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4447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BE"/>
              <a:t>KS: We willen daarmee een antwoord bieden op verschillende vragen vanuit het perspectief van de burger. </a:t>
            </a: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CAC255-BD3A-5246-843F-59847BC4913B}"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65200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ppt/slideLayouts/ppt/slides/slide3.xml" TargetMode="External"/><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13.tif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11"/>
        <p:cNvGrpSpPr/>
        <p:nvPr/>
      </p:nvGrpSpPr>
      <p:grpSpPr>
        <a:xfrm>
          <a:off x="0" y="0"/>
          <a:ext cx="0" cy="0"/>
          <a:chOff x="0" y="0"/>
          <a:chExt cx="0" cy="0"/>
        </a:xfrm>
      </p:grpSpPr>
      <p:sp>
        <p:nvSpPr>
          <p:cNvPr id="12" name="Google Shape;12;gfa30ed6e57_0_217"/>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pic>
        <p:nvPicPr>
          <p:cNvPr id="13" name="Google Shape;13;gfa30ed6e57_0_217"/>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4" name="Google Shape;14;gfa30ed6e57_0_217"/>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5" name="Google Shape;15;gfa30ed6e57_0_21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54"/>
        <p:cNvGrpSpPr/>
        <p:nvPr/>
      </p:nvGrpSpPr>
      <p:grpSpPr>
        <a:xfrm>
          <a:off x="0" y="0"/>
          <a:ext cx="0" cy="0"/>
          <a:chOff x="0" y="0"/>
          <a:chExt cx="0" cy="0"/>
        </a:xfrm>
      </p:grpSpPr>
      <p:pic>
        <p:nvPicPr>
          <p:cNvPr id="55" name="Google Shape;55;p69"/>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56" name="Google Shape;56;p6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57" name="Google Shape;57;p6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58" name="Google Shape;58;p69"/>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59" name="Google Shape;59;p69"/>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60" name="Google Shape;60;p6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61"/>
        <p:cNvGrpSpPr/>
        <p:nvPr/>
      </p:nvGrpSpPr>
      <p:grpSpPr>
        <a:xfrm>
          <a:off x="0" y="0"/>
          <a:ext cx="0" cy="0"/>
          <a:chOff x="0" y="0"/>
          <a:chExt cx="0" cy="0"/>
        </a:xfrm>
      </p:grpSpPr>
      <p:sp>
        <p:nvSpPr>
          <p:cNvPr id="62" name="Google Shape;62;p70"/>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3" name="Google Shape;63;p70"/>
          <p:cNvSpPr txBox="1">
            <a:spLocks noGrp="1"/>
          </p:cNvSpPr>
          <p:nvPr>
            <p:ph type="title"/>
          </p:nvPr>
        </p:nvSpPr>
        <p:spPr>
          <a:xfrm>
            <a:off x="628651" y="273845"/>
            <a:ext cx="7886700" cy="738264"/>
          </a:xfrm>
          <a:prstGeom prst="rect">
            <a:avLst/>
          </a:prstGeom>
          <a:noFill/>
          <a:ln>
            <a:noFill/>
          </a:ln>
        </p:spPr>
        <p:txBody>
          <a:bodyPr spcFirstLastPara="1" wrap="square" lIns="91425" tIns="45700" rIns="91425" bIns="45700" anchor="t" anchorCtr="0">
            <a:no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70"/>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70"/>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66" name="Google Shape;66;p70"/>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67"/>
        <p:cNvGrpSpPr/>
        <p:nvPr/>
      </p:nvGrpSpPr>
      <p:grpSpPr>
        <a:xfrm>
          <a:off x="0" y="0"/>
          <a:ext cx="0" cy="0"/>
          <a:chOff x="0" y="0"/>
          <a:chExt cx="0" cy="0"/>
        </a:xfrm>
      </p:grpSpPr>
      <p:sp>
        <p:nvSpPr>
          <p:cNvPr id="68" name="Google Shape;68;p71"/>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69" name="Google Shape;69;p71"/>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71"/>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71"/>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a:lnSpc>
                <a:spcPct val="90000"/>
              </a:lnSpc>
              <a:spcBef>
                <a:spcPts val="300"/>
              </a:spcBef>
              <a:spcAft>
                <a:spcPts val="0"/>
              </a:spcAft>
              <a:buClr>
                <a:srgbClr val="9B9B9B"/>
              </a:buClr>
              <a:buSzPts val="1350"/>
              <a:buChar char="•"/>
              <a:defRPr/>
            </a:lvl2pPr>
            <a:lvl3pPr marL="1371600" lvl="2" indent="-325755" algn="l">
              <a:lnSpc>
                <a:spcPct val="90000"/>
              </a:lnSpc>
              <a:spcBef>
                <a:spcPts val="300"/>
              </a:spcBef>
              <a:spcAft>
                <a:spcPts val="0"/>
              </a:spcAft>
              <a:buClr>
                <a:schemeClr val="dk1"/>
              </a:buClr>
              <a:buSzPts val="1530"/>
              <a:buChar char="•"/>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72" name="Google Shape;72;p71"/>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73" name="Google Shape;73;p71"/>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ection Header Orange">
  <p:cSld name="Section Header Orange">
    <p:bg>
      <p:bgPr>
        <a:solidFill>
          <a:srgbClr val="D04A02"/>
        </a:solidFill>
        <a:effectLst/>
      </p:bgPr>
    </p:bg>
    <p:spTree>
      <p:nvGrpSpPr>
        <p:cNvPr id="1" name="Shape 74"/>
        <p:cNvGrpSpPr/>
        <p:nvPr/>
      </p:nvGrpSpPr>
      <p:grpSpPr>
        <a:xfrm>
          <a:off x="0" y="0"/>
          <a:ext cx="0" cy="0"/>
          <a:chOff x="0" y="0"/>
          <a:chExt cx="0" cy="0"/>
        </a:xfrm>
      </p:grpSpPr>
      <p:sp>
        <p:nvSpPr>
          <p:cNvPr id="75" name="Google Shape;75;p72"/>
          <p:cNvSpPr txBox="1">
            <a:spLocks noGrp="1"/>
          </p:cNvSpPr>
          <p:nvPr>
            <p:ph type="title"/>
          </p:nvPr>
        </p:nvSpPr>
        <p:spPr>
          <a:xfrm>
            <a:off x="3713560" y="1577579"/>
            <a:ext cx="3702600" cy="19233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76" name="Google Shape;76;p72"/>
          <p:cNvSpPr txBox="1">
            <a:spLocks noGrp="1"/>
          </p:cNvSpPr>
          <p:nvPr>
            <p:ph type="subTitle" idx="1"/>
          </p:nvPr>
        </p:nvSpPr>
        <p:spPr>
          <a:xfrm>
            <a:off x="332184" y="0"/>
            <a:ext cx="3258600" cy="5143500"/>
          </a:xfrm>
          <a:prstGeom prst="rect">
            <a:avLst/>
          </a:prstGeom>
          <a:noFill/>
          <a:ln>
            <a:noFill/>
          </a:ln>
        </p:spPr>
        <p:txBody>
          <a:bodyPr spcFirstLastPara="1" wrap="square" lIns="0" tIns="0" rIns="0" bIns="0" anchor="ctr" anchorCtr="0">
            <a:noAutofit/>
          </a:bodyPr>
          <a:lstStyle>
            <a:lvl1pPr marR="0" lvl="0"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1pPr>
            <a:lvl2pPr marR="0" lvl="1"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2pPr>
            <a:lvl3pPr marR="0" lvl="2"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3pPr>
            <a:lvl4pPr marR="0" lvl="3"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4pPr>
            <a:lvl5pPr marR="0" lvl="4"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5pPr>
            <a:lvl6pPr marR="0" lvl="5"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6pPr>
            <a:lvl7pPr marR="0" lvl="6"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7pPr>
            <a:lvl8pPr marR="0" lvl="7"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8pPr>
            <a:lvl9pPr marR="0" lvl="8"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7"/>
        <p:cNvGrpSpPr/>
        <p:nvPr/>
      </p:nvGrpSpPr>
      <p:grpSpPr>
        <a:xfrm>
          <a:off x="0" y="0"/>
          <a:ext cx="0" cy="0"/>
          <a:chOff x="0" y="0"/>
          <a:chExt cx="0" cy="0"/>
        </a:xfrm>
      </p:grpSpPr>
      <p:sp>
        <p:nvSpPr>
          <p:cNvPr id="78" name="Google Shape;78;p73"/>
          <p:cNvSpPr txBox="1">
            <a:spLocks noGrp="1"/>
          </p:cNvSpPr>
          <p:nvPr>
            <p:ph type="title"/>
          </p:nvPr>
        </p:nvSpPr>
        <p:spPr>
          <a:xfrm>
            <a:off x="332185" y="324000"/>
            <a:ext cx="8479500"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79" name="Google Shape;79;p73"/>
          <p:cNvSpPr txBox="1">
            <a:spLocks noGrp="1"/>
          </p:cNvSpPr>
          <p:nvPr>
            <p:ph type="body" idx="1"/>
          </p:nvPr>
        </p:nvSpPr>
        <p:spPr>
          <a:xfrm>
            <a:off x="332185" y="1577340"/>
            <a:ext cx="5563800" cy="30552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80" name="Google Shape;80;p73"/>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Quote 2 Orange">
  <p:cSld name="Quote 2 Orange">
    <p:bg>
      <p:bgPr>
        <a:solidFill>
          <a:srgbClr val="D04A02"/>
        </a:solidFill>
        <a:effectLst/>
      </p:bgPr>
    </p:bg>
    <p:spTree>
      <p:nvGrpSpPr>
        <p:cNvPr id="1" name="Shape 81"/>
        <p:cNvGrpSpPr/>
        <p:nvPr/>
      </p:nvGrpSpPr>
      <p:grpSpPr>
        <a:xfrm>
          <a:off x="0" y="0"/>
          <a:ext cx="0" cy="0"/>
          <a:chOff x="0" y="0"/>
          <a:chExt cx="0" cy="0"/>
        </a:xfrm>
      </p:grpSpPr>
      <p:sp>
        <p:nvSpPr>
          <p:cNvPr id="82" name="Google Shape;82;p74"/>
          <p:cNvSpPr txBox="1">
            <a:spLocks noGrp="1"/>
          </p:cNvSpPr>
          <p:nvPr>
            <p:ph type="body" idx="1"/>
          </p:nvPr>
        </p:nvSpPr>
        <p:spPr>
          <a:xfrm>
            <a:off x="332186" y="1705927"/>
            <a:ext cx="7155300" cy="2923200"/>
          </a:xfrm>
          <a:prstGeom prst="rect">
            <a:avLst/>
          </a:prstGeom>
          <a:noFill/>
          <a:ln>
            <a:noFill/>
          </a:ln>
        </p:spPr>
        <p:txBody>
          <a:bodyPr spcFirstLastPara="1" wrap="square" lIns="0" tIns="0" rIns="0" bIns="0" anchor="t" anchorCtr="0">
            <a:noAutofit/>
          </a:bodyPr>
          <a:lstStyle>
            <a:lvl1pPr marL="457200" marR="0" lvl="0" indent="-228600" algn="l">
              <a:lnSpc>
                <a:spcPct val="85000"/>
              </a:lnSpc>
              <a:spcBef>
                <a:spcPts val="0"/>
              </a:spcBef>
              <a:spcAft>
                <a:spcPts val="0"/>
              </a:spcAft>
              <a:buClr>
                <a:schemeClr val="lt1"/>
              </a:buClr>
              <a:buSzPts val="2900"/>
              <a:buFont typeface="Arial"/>
              <a:buNone/>
              <a:defRPr sz="2900" b="0" i="0" u="none" strike="noStrike" cap="none">
                <a:solidFill>
                  <a:schemeClr val="lt1"/>
                </a:solidFill>
                <a:latin typeface="Georgia"/>
                <a:ea typeface="Georgia"/>
                <a:cs typeface="Georgia"/>
                <a:sym typeface="Georgia"/>
              </a:defRPr>
            </a:lvl1pPr>
            <a:lvl2pPr marL="914400" marR="0" lvl="1" indent="-228600" algn="l">
              <a:lnSpc>
                <a:spcPct val="100000"/>
              </a:lnSpc>
              <a:spcBef>
                <a:spcPts val="2300"/>
              </a:spcBef>
              <a:spcAft>
                <a:spcPts val="0"/>
              </a:spcAft>
              <a:buClr>
                <a:schemeClr val="lt1"/>
              </a:buClr>
              <a:buSzPts val="1200"/>
              <a:buFont typeface="Arial"/>
              <a:buNone/>
              <a:defRPr sz="1200" b="1" i="0" u="none" strike="noStrike" cap="none">
                <a:solidFill>
                  <a:schemeClr val="lt1"/>
                </a:solidFill>
                <a:latin typeface="Arial"/>
                <a:ea typeface="Arial"/>
                <a:cs typeface="Arial"/>
                <a:sym typeface="Arial"/>
              </a:defRPr>
            </a:lvl2pPr>
            <a:lvl3pPr marL="1371600" marR="0" lvl="2"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L="1828800" marR="0" lvl="3"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L="2286000" marR="0" lvl="4"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L="2743200" marR="0" lvl="5"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L="3200400" marR="0" lvl="6"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L="3657600" marR="0" lvl="7"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L="4114800" marR="0" lvl="8"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83" name="Google Shape;83;p74"/>
          <p:cNvSpPr/>
          <p:nvPr/>
        </p:nvSpPr>
        <p:spPr>
          <a:xfrm>
            <a:off x="332185" y="1022219"/>
            <a:ext cx="653653" cy="509589"/>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84" name="Google Shape;84;p74"/>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Content - Subtitle">
  <p:cSld name="One Column Content - Subtitle">
    <p:spTree>
      <p:nvGrpSpPr>
        <p:cNvPr id="1" name="Shape 85"/>
        <p:cNvGrpSpPr/>
        <p:nvPr/>
      </p:nvGrpSpPr>
      <p:grpSpPr>
        <a:xfrm>
          <a:off x="0" y="0"/>
          <a:ext cx="0" cy="0"/>
          <a:chOff x="0" y="0"/>
          <a:chExt cx="0" cy="0"/>
        </a:xfrm>
      </p:grpSpPr>
      <p:sp>
        <p:nvSpPr>
          <p:cNvPr id="86" name="Google Shape;86;p75"/>
          <p:cNvSpPr txBox="1">
            <a:spLocks noGrp="1"/>
          </p:cNvSpPr>
          <p:nvPr>
            <p:ph type="title"/>
          </p:nvPr>
        </p:nvSpPr>
        <p:spPr>
          <a:xfrm>
            <a:off x="332185" y="322886"/>
            <a:ext cx="8479500" cy="3771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75"/>
          <p:cNvSpPr txBox="1">
            <a:spLocks noGrp="1"/>
          </p:cNvSpPr>
          <p:nvPr>
            <p:ph type="subTitle" idx="1"/>
          </p:nvPr>
        </p:nvSpPr>
        <p:spPr>
          <a:xfrm>
            <a:off x="332184" y="700075"/>
            <a:ext cx="8479500" cy="6645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sz="1800" b="0">
                <a:solidFill>
                  <a:schemeClr val="dk1"/>
                </a:solidFill>
              </a:defRPr>
            </a:lvl1pPr>
            <a:lvl2pPr lvl="1" algn="l">
              <a:lnSpc>
                <a:spcPct val="85000"/>
              </a:lnSpc>
              <a:spcBef>
                <a:spcPts val="0"/>
              </a:spcBef>
              <a:spcAft>
                <a:spcPts val="0"/>
              </a:spcAft>
              <a:buClr>
                <a:schemeClr val="dk1"/>
              </a:buClr>
              <a:buSzPts val="1800"/>
              <a:buNone/>
              <a:defRPr sz="1800"/>
            </a:lvl2pPr>
            <a:lvl3pPr lvl="2" algn="l">
              <a:lnSpc>
                <a:spcPct val="85000"/>
              </a:lnSpc>
              <a:spcBef>
                <a:spcPts val="0"/>
              </a:spcBef>
              <a:spcAft>
                <a:spcPts val="0"/>
              </a:spcAft>
              <a:buClr>
                <a:schemeClr val="dk1"/>
              </a:buClr>
              <a:buSzPts val="1800"/>
              <a:buNone/>
              <a:defRPr sz="1800"/>
            </a:lvl3pPr>
            <a:lvl4pPr lvl="3" algn="l">
              <a:lnSpc>
                <a:spcPct val="85000"/>
              </a:lnSpc>
              <a:spcBef>
                <a:spcPts val="0"/>
              </a:spcBef>
              <a:spcAft>
                <a:spcPts val="0"/>
              </a:spcAft>
              <a:buClr>
                <a:schemeClr val="dk1"/>
              </a:buClr>
              <a:buSzPts val="1800"/>
              <a:buNone/>
              <a:defRPr sz="1800"/>
            </a:lvl4pPr>
            <a:lvl5pPr lvl="4" algn="l">
              <a:lnSpc>
                <a:spcPct val="85000"/>
              </a:lnSpc>
              <a:spcBef>
                <a:spcPts val="0"/>
              </a:spcBef>
              <a:spcAft>
                <a:spcPts val="0"/>
              </a:spcAft>
              <a:buClr>
                <a:schemeClr val="dk1"/>
              </a:buClr>
              <a:buSzPts val="1800"/>
              <a:buNone/>
              <a:defRPr sz="1800"/>
            </a:lvl5pPr>
            <a:lvl6pPr lvl="5" algn="l">
              <a:lnSpc>
                <a:spcPct val="85000"/>
              </a:lnSpc>
              <a:spcBef>
                <a:spcPts val="0"/>
              </a:spcBef>
              <a:spcAft>
                <a:spcPts val="0"/>
              </a:spcAft>
              <a:buClr>
                <a:schemeClr val="dk1"/>
              </a:buClr>
              <a:buSzPts val="1800"/>
              <a:buNone/>
              <a:defRPr sz="1800"/>
            </a:lvl6pPr>
            <a:lvl7pPr lvl="6" algn="l">
              <a:lnSpc>
                <a:spcPct val="85000"/>
              </a:lnSpc>
              <a:spcBef>
                <a:spcPts val="0"/>
              </a:spcBef>
              <a:spcAft>
                <a:spcPts val="0"/>
              </a:spcAft>
              <a:buClr>
                <a:schemeClr val="dk1"/>
              </a:buClr>
              <a:buSzPts val="1800"/>
              <a:buNone/>
              <a:defRPr sz="1800"/>
            </a:lvl7pPr>
            <a:lvl8pPr lvl="7" algn="l">
              <a:lnSpc>
                <a:spcPct val="85000"/>
              </a:lnSpc>
              <a:spcBef>
                <a:spcPts val="0"/>
              </a:spcBef>
              <a:spcAft>
                <a:spcPts val="0"/>
              </a:spcAft>
              <a:buClr>
                <a:schemeClr val="dk1"/>
              </a:buClr>
              <a:buSzPts val="1800"/>
              <a:buNone/>
              <a:defRPr sz="1800"/>
            </a:lvl8pPr>
            <a:lvl9pPr lvl="8" algn="l">
              <a:lnSpc>
                <a:spcPct val="85000"/>
              </a:lnSpc>
              <a:spcBef>
                <a:spcPts val="0"/>
              </a:spcBef>
              <a:spcAft>
                <a:spcPts val="0"/>
              </a:spcAft>
              <a:buClr>
                <a:schemeClr val="dk1"/>
              </a:buClr>
              <a:buSzPts val="1800"/>
              <a:buNone/>
              <a:defRPr sz="1800"/>
            </a:lvl9pPr>
          </a:lstStyle>
          <a:p>
            <a:endParaRPr/>
          </a:p>
        </p:txBody>
      </p:sp>
      <p:sp>
        <p:nvSpPr>
          <p:cNvPr id="88" name="Google Shape;88;p75"/>
          <p:cNvSpPr txBox="1">
            <a:spLocks noGrp="1"/>
          </p:cNvSpPr>
          <p:nvPr>
            <p:ph type="body" idx="2"/>
          </p:nvPr>
        </p:nvSpPr>
        <p:spPr>
          <a:xfrm>
            <a:off x="332186" y="1577579"/>
            <a:ext cx="2646900" cy="3051600"/>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0"/>
              </a:spcBef>
              <a:spcAft>
                <a:spcPts val="0"/>
              </a:spcAft>
              <a:buClr>
                <a:schemeClr val="accent1"/>
              </a:buClr>
              <a:buSzPts val="1400"/>
              <a:buChar char="•"/>
              <a:defRPr/>
            </a:lvl1pPr>
            <a:lvl2pPr marL="914400" lvl="1" indent="-317500" algn="l">
              <a:lnSpc>
                <a:spcPct val="100000"/>
              </a:lnSpc>
              <a:spcBef>
                <a:spcPts val="900"/>
              </a:spcBef>
              <a:spcAft>
                <a:spcPts val="0"/>
              </a:spcAft>
              <a:buClr>
                <a:schemeClr val="dk1"/>
              </a:buClr>
              <a:buSzPts val="1400"/>
              <a:buChar char="•"/>
              <a:defRPr/>
            </a:lvl2pPr>
            <a:lvl3pPr marL="1371600" lvl="2" indent="-317500" algn="l">
              <a:lnSpc>
                <a:spcPct val="100000"/>
              </a:lnSpc>
              <a:spcBef>
                <a:spcPts val="500"/>
              </a:spcBef>
              <a:spcAft>
                <a:spcPts val="0"/>
              </a:spcAft>
              <a:buClr>
                <a:schemeClr val="dk1"/>
              </a:buClr>
              <a:buSzPts val="1400"/>
              <a:buChar char="•"/>
              <a:defRPr/>
            </a:lvl3pPr>
            <a:lvl4pPr marL="1828800" lvl="3" indent="-317500" algn="l">
              <a:lnSpc>
                <a:spcPct val="100000"/>
              </a:lnSpc>
              <a:spcBef>
                <a:spcPts val="500"/>
              </a:spcBef>
              <a:spcAft>
                <a:spcPts val="0"/>
              </a:spcAft>
              <a:buClr>
                <a:schemeClr val="dk1"/>
              </a:buClr>
              <a:buSzPts val="1400"/>
              <a:buChar char="•"/>
              <a:defRPr/>
            </a:lvl4pPr>
            <a:lvl5pPr marL="2286000" lvl="4" indent="-304800" algn="l">
              <a:lnSpc>
                <a:spcPct val="100000"/>
              </a:lnSpc>
              <a:spcBef>
                <a:spcPts val="500"/>
              </a:spcBef>
              <a:spcAft>
                <a:spcPts val="0"/>
              </a:spcAft>
              <a:buClr>
                <a:schemeClr val="dk1"/>
              </a:buClr>
              <a:buSzPts val="1200"/>
              <a:buChar char="•"/>
              <a:defRPr/>
            </a:lvl5pPr>
            <a:lvl6pPr marL="2743200" lvl="5" indent="-317500" algn="l">
              <a:lnSpc>
                <a:spcPct val="100000"/>
              </a:lnSpc>
              <a:spcBef>
                <a:spcPts val="500"/>
              </a:spcBef>
              <a:spcAft>
                <a:spcPts val="0"/>
              </a:spcAft>
              <a:buClr>
                <a:schemeClr val="dk1"/>
              </a:buClr>
              <a:buSzPts val="1400"/>
              <a:buChar char="•"/>
              <a:defRPr/>
            </a:lvl6pPr>
            <a:lvl7pPr marL="3200400" lvl="6" indent="-317500" algn="l">
              <a:lnSpc>
                <a:spcPct val="100000"/>
              </a:lnSpc>
              <a:spcBef>
                <a:spcPts val="500"/>
              </a:spcBef>
              <a:spcAft>
                <a:spcPts val="0"/>
              </a:spcAft>
              <a:buClr>
                <a:schemeClr val="dk1"/>
              </a:buClr>
              <a:buSzPts val="1400"/>
              <a:buChar char="•"/>
              <a:defRPr/>
            </a:lvl7pPr>
            <a:lvl8pPr marL="3657600" lvl="7" indent="-317500" algn="l">
              <a:lnSpc>
                <a:spcPct val="100000"/>
              </a:lnSpc>
              <a:spcBef>
                <a:spcPts val="500"/>
              </a:spcBef>
              <a:spcAft>
                <a:spcPts val="0"/>
              </a:spcAft>
              <a:buClr>
                <a:schemeClr val="dk1"/>
              </a:buClr>
              <a:buSzPts val="1400"/>
              <a:buChar char="•"/>
              <a:defRPr/>
            </a:lvl8pPr>
            <a:lvl9pPr marL="4114800" lvl="8" indent="-317500" algn="l">
              <a:lnSpc>
                <a:spcPct val="100000"/>
              </a:lnSpc>
              <a:spcBef>
                <a:spcPts val="500"/>
              </a:spcBef>
              <a:spcAft>
                <a:spcPts val="500"/>
              </a:spcAft>
              <a:buClr>
                <a:schemeClr val="dk1"/>
              </a:buClr>
              <a:buSzPts val="1400"/>
              <a:buChar char="•"/>
              <a:defRPr/>
            </a:lvl9pPr>
          </a:lstStyle>
          <a:p>
            <a:endParaRPr/>
          </a:p>
        </p:txBody>
      </p:sp>
      <p:sp>
        <p:nvSpPr>
          <p:cNvPr id="89" name="Google Shape;89;p75"/>
          <p:cNvSpPr txBox="1">
            <a:spLocks noGrp="1"/>
          </p:cNvSpPr>
          <p:nvPr>
            <p:ph type="ftr" idx="11"/>
          </p:nvPr>
        </p:nvSpPr>
        <p:spPr>
          <a:xfrm>
            <a:off x="332184" y="4766310"/>
            <a:ext cx="4105200" cy="1029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75"/>
          <p:cNvSpPr txBox="1">
            <a:spLocks noGrp="1"/>
          </p:cNvSpPr>
          <p:nvPr>
            <p:ph type="dt" idx="10"/>
          </p:nvPr>
        </p:nvSpPr>
        <p:spPr>
          <a:xfrm>
            <a:off x="7488222" y="4766310"/>
            <a:ext cx="1323600" cy="102900"/>
          </a:xfrm>
          <a:prstGeom prst="rect">
            <a:avLst/>
          </a:prstGeom>
          <a:noFill/>
          <a:ln>
            <a:noFill/>
          </a:ln>
        </p:spPr>
        <p:txBody>
          <a:bodyPr spcFirstLastPara="1" wrap="square" lIns="0" tIns="0" rIns="0" bIns="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75"/>
          <p:cNvSpPr txBox="1">
            <a:spLocks noGrp="1"/>
          </p:cNvSpPr>
          <p:nvPr>
            <p:ph type="sldNum" idx="12"/>
          </p:nvPr>
        </p:nvSpPr>
        <p:spPr>
          <a:xfrm>
            <a:off x="7488222" y="4869180"/>
            <a:ext cx="13236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el-tekst//geel//LIJN//logoBoven">
  <p:cSld name="titel-tekst//geel//LIJN//logoBoven">
    <p:spTree>
      <p:nvGrpSpPr>
        <p:cNvPr id="1" name="Shape 92"/>
        <p:cNvGrpSpPr/>
        <p:nvPr/>
      </p:nvGrpSpPr>
      <p:grpSpPr>
        <a:xfrm>
          <a:off x="0" y="0"/>
          <a:ext cx="0" cy="0"/>
          <a:chOff x="0" y="0"/>
          <a:chExt cx="0" cy="0"/>
        </a:xfrm>
      </p:grpSpPr>
      <p:sp>
        <p:nvSpPr>
          <p:cNvPr id="93" name="Google Shape;93;p76"/>
          <p:cNvSpPr txBox="1">
            <a:spLocks noGrp="1"/>
          </p:cNvSpPr>
          <p:nvPr>
            <p:ph type="body" idx="1"/>
          </p:nvPr>
        </p:nvSpPr>
        <p:spPr>
          <a:xfrm>
            <a:off x="540544" y="1349999"/>
            <a:ext cx="8064000" cy="2970000"/>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Clr>
                <a:schemeClr val="dk1"/>
              </a:buClr>
              <a:buSzPts val="1400"/>
              <a:buNone/>
              <a:defRPr/>
            </a:lvl1pPr>
            <a:lvl2pPr marL="914400" lvl="1" indent="-304800" algn="l">
              <a:lnSpc>
                <a:spcPct val="120000"/>
              </a:lnSpc>
              <a:spcBef>
                <a:spcPts val="0"/>
              </a:spcBef>
              <a:spcAft>
                <a:spcPts val="0"/>
              </a:spcAft>
              <a:buClr>
                <a:schemeClr val="dk1"/>
              </a:buClr>
              <a:buSzPts val="1200"/>
              <a:buChar char="•"/>
              <a:defRPr/>
            </a:lvl2pPr>
            <a:lvl3pPr marL="1371600" lvl="2" indent="-298450" algn="l">
              <a:lnSpc>
                <a:spcPct val="120000"/>
              </a:lnSpc>
              <a:spcBef>
                <a:spcPts val="0"/>
              </a:spcBef>
              <a:spcAft>
                <a:spcPts val="0"/>
              </a:spcAft>
              <a:buClr>
                <a:schemeClr val="dk1"/>
              </a:buClr>
              <a:buSzPts val="1100"/>
              <a:buChar char="°"/>
              <a:defRPr/>
            </a:lvl3pPr>
            <a:lvl4pPr marL="1828800" lvl="3" indent="-317500" algn="l">
              <a:lnSpc>
                <a:spcPct val="120000"/>
              </a:lnSpc>
              <a:spcBef>
                <a:spcPts val="0"/>
              </a:spcBef>
              <a:spcAft>
                <a:spcPts val="0"/>
              </a:spcAft>
              <a:buClr>
                <a:schemeClr val="dk1"/>
              </a:buClr>
              <a:buSzPts val="1400"/>
              <a:buChar char="•"/>
              <a:defRPr/>
            </a:lvl4pPr>
            <a:lvl5pPr marL="2286000" lvl="4" indent="-317500" algn="l">
              <a:lnSpc>
                <a:spcPct val="120000"/>
              </a:lnSpc>
              <a:spcBef>
                <a:spcPts val="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94" name="Google Shape;94;p76"/>
          <p:cNvPicPr preferRelativeResize="0"/>
          <p:nvPr/>
        </p:nvPicPr>
        <p:blipFill rotWithShape="1">
          <a:blip r:embed="rId2">
            <a:alphaModFix/>
          </a:blip>
          <a:srcRect/>
          <a:stretch/>
        </p:blipFill>
        <p:spPr>
          <a:xfrm>
            <a:off x="4064794" y="0"/>
            <a:ext cx="5079206" cy="1078706"/>
          </a:xfrm>
          <a:prstGeom prst="rect">
            <a:avLst/>
          </a:prstGeom>
          <a:noFill/>
          <a:ln>
            <a:noFill/>
          </a:ln>
        </p:spPr>
      </p:pic>
      <p:sp>
        <p:nvSpPr>
          <p:cNvPr id="95" name="Google Shape;95;p76"/>
          <p:cNvSpPr txBox="1">
            <a:spLocks noGrp="1"/>
          </p:cNvSpPr>
          <p:nvPr>
            <p:ph type="title"/>
          </p:nvPr>
        </p:nvSpPr>
        <p:spPr>
          <a:xfrm>
            <a:off x="539550" y="267892"/>
            <a:ext cx="8064900" cy="810000"/>
          </a:xfrm>
          <a:prstGeom prst="rect">
            <a:avLst/>
          </a:prstGeom>
          <a:noFill/>
          <a:ln>
            <a:noFill/>
          </a:ln>
        </p:spPr>
        <p:txBody>
          <a:bodyPr spcFirstLastPara="1" wrap="square" lIns="0" tIns="0" rIns="0" bIns="0" anchor="ctr" anchorCtr="0">
            <a:noAutofit/>
          </a:bodyPr>
          <a:lstStyle>
            <a:lvl1pPr lvl="0" algn="l">
              <a:lnSpc>
                <a:spcPct val="95000"/>
              </a:lnSpc>
              <a:spcBef>
                <a:spcPts val="0"/>
              </a:spcBef>
              <a:spcAft>
                <a:spcPts val="0"/>
              </a:spcAft>
              <a:buClr>
                <a:schemeClr val="dk1"/>
              </a:buClr>
              <a:buSzPts val="2700"/>
              <a:buFont typeface="Arial"/>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pic>
        <p:nvPicPr>
          <p:cNvPr id="96" name="Google Shape;96;p76">
            <a:hlinkClick r:id="rId3"/>
          </p:cNvPr>
          <p:cNvPicPr preferRelativeResize="0"/>
          <p:nvPr/>
        </p:nvPicPr>
        <p:blipFill rotWithShape="1">
          <a:blip r:embed="rId4">
            <a:alphaModFix/>
          </a:blip>
          <a:srcRect/>
          <a:stretch/>
        </p:blipFill>
        <p:spPr>
          <a:xfrm>
            <a:off x="8117729" y="267891"/>
            <a:ext cx="756000" cy="311295"/>
          </a:xfrm>
          <a:prstGeom prst="rect">
            <a:avLst/>
          </a:prstGeom>
          <a:noFill/>
          <a:ln>
            <a:noFill/>
          </a:ln>
        </p:spPr>
      </p:pic>
      <p:cxnSp>
        <p:nvCxnSpPr>
          <p:cNvPr id="97" name="Google Shape;97;p76"/>
          <p:cNvCxnSpPr/>
          <p:nvPr/>
        </p:nvCxnSpPr>
        <p:spPr>
          <a:xfrm>
            <a:off x="540544" y="1080000"/>
            <a:ext cx="675000" cy="0"/>
          </a:xfrm>
          <a:prstGeom prst="straightConnector1">
            <a:avLst/>
          </a:prstGeom>
          <a:noFill/>
          <a:ln w="50800" cap="flat" cmpd="sng">
            <a:solidFill>
              <a:srgbClr val="FFEB00"/>
            </a:solidFill>
            <a:prstDash val="solid"/>
            <a:miter lim="800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4_algemene-slide-03">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F0D4D58-7EDB-804D-8B55-82306F5D1D78}"/>
              </a:ext>
            </a:extLst>
          </p:cNvPr>
          <p:cNvSpPr>
            <a:spLocks noGrp="1"/>
          </p:cNvSpPr>
          <p:nvPr>
            <p:ph type="title"/>
          </p:nvPr>
        </p:nvSpPr>
        <p:spPr/>
        <p:txBody>
          <a:body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92E33498-85A1-0443-8061-110380214739}"/>
              </a:ext>
            </a:extLst>
          </p:cNvPr>
          <p:cNvSpPr>
            <a:spLocks noGrp="1"/>
          </p:cNvSpPr>
          <p:nvPr>
            <p:ph sz="half" idx="1" hasCustomPrompt="1"/>
          </p:nvPr>
        </p:nvSpPr>
        <p:spPr>
          <a:xfrm>
            <a:off x="628650" y="1369219"/>
            <a:ext cx="3886200" cy="3263504"/>
          </a:xfrm>
        </p:spPr>
        <p:txBody>
          <a:bodyPr>
            <a:normAutofit/>
          </a:bodyPr>
          <a:lstStyle>
            <a:lvl1pPr>
              <a:defRPr sz="2100"/>
            </a:lvl1pPr>
            <a:lvl2pPr>
              <a:defRPr/>
            </a:lvl2pPr>
            <a:lvl3pPr>
              <a:defRPr/>
            </a:lvl3pPr>
            <a:lvl4pPr>
              <a:defRPr/>
            </a:lvl4pPr>
            <a:lvl5pPr>
              <a:defRPr/>
            </a:lvl5pPr>
          </a:lstStyle>
          <a:p>
            <a:r>
              <a:rPr lang="nl-BE"/>
              <a:t>Hoofdtekst - niveau één</a:t>
            </a:r>
          </a:p>
          <a:p>
            <a:pPr lvl="1"/>
            <a:r>
              <a:rPr lang="nl-BE"/>
              <a:t>Hoofdtekst - niveau twee</a:t>
            </a:r>
          </a:p>
          <a:p>
            <a:pPr lvl="2"/>
            <a:r>
              <a:rPr lang="nl-BE"/>
              <a:t>Hoofdtekst - niveau drie</a:t>
            </a:r>
          </a:p>
          <a:p>
            <a:pPr lvl="3"/>
            <a:r>
              <a:rPr lang="nl-BE"/>
              <a:t>Hoofdtekst - niveau vier</a:t>
            </a:r>
          </a:p>
          <a:p>
            <a:pPr lvl="4"/>
            <a:r>
              <a:rPr lang="nl-BE"/>
              <a:t>Hoofdtekst - niveau vijf</a:t>
            </a:r>
          </a:p>
        </p:txBody>
      </p:sp>
      <p:sp>
        <p:nvSpPr>
          <p:cNvPr id="4" name="Tijdelijke aanduiding voor inhoud 3">
            <a:extLst>
              <a:ext uri="{FF2B5EF4-FFF2-40B4-BE49-F238E27FC236}">
                <a16:creationId xmlns:a16="http://schemas.microsoft.com/office/drawing/2014/main" id="{AE715709-53D4-1149-A2AF-149E9FAA057B}"/>
              </a:ext>
            </a:extLst>
          </p:cNvPr>
          <p:cNvSpPr>
            <a:spLocks noGrp="1"/>
          </p:cNvSpPr>
          <p:nvPr>
            <p:ph sz="half" idx="2" hasCustomPrompt="1"/>
          </p:nvPr>
        </p:nvSpPr>
        <p:spPr>
          <a:xfrm>
            <a:off x="4629150" y="1369219"/>
            <a:ext cx="3886200" cy="3263504"/>
          </a:xfrm>
        </p:spPr>
        <p:txBody>
          <a:bodyPr>
            <a:normAutofit/>
          </a:bodyPr>
          <a:lstStyle>
            <a:lvl1pPr>
              <a:defRPr sz="2100"/>
            </a:lvl1pPr>
            <a:lvl2pPr>
              <a:defRPr/>
            </a:lvl2pPr>
            <a:lvl3pPr>
              <a:defRPr/>
            </a:lvl3pPr>
            <a:lvl4pPr>
              <a:defRPr/>
            </a:lvl4pPr>
            <a:lvl5pPr>
              <a:defRPr/>
            </a:lvl5pPr>
          </a:lstStyle>
          <a:p>
            <a:r>
              <a:rPr lang="nl-BE"/>
              <a:t>Hoofdtekst - niveau één</a:t>
            </a:r>
          </a:p>
          <a:p>
            <a:pPr lvl="1"/>
            <a:r>
              <a:rPr lang="nl-BE"/>
              <a:t>Hoofdtekst - niveau twee</a:t>
            </a:r>
          </a:p>
          <a:p>
            <a:pPr lvl="2"/>
            <a:r>
              <a:rPr lang="nl-BE"/>
              <a:t>Hoofdtekst - niveau drie</a:t>
            </a:r>
          </a:p>
          <a:p>
            <a:pPr lvl="3"/>
            <a:r>
              <a:rPr lang="nl-BE"/>
              <a:t>Hoofdtekst - niveau vier</a:t>
            </a:r>
          </a:p>
          <a:p>
            <a:pPr lvl="4"/>
            <a:r>
              <a:rPr lang="nl-BE"/>
              <a:t>Hoofdtekst - niveau vijf</a:t>
            </a:r>
          </a:p>
        </p:txBody>
      </p:sp>
      <p:sp>
        <p:nvSpPr>
          <p:cNvPr id="6" name="Tijdelijke aanduiding voor voettekst 5">
            <a:extLst>
              <a:ext uri="{FF2B5EF4-FFF2-40B4-BE49-F238E27FC236}">
                <a16:creationId xmlns:a16="http://schemas.microsoft.com/office/drawing/2014/main" id="{85AB2952-E17E-F640-AA7B-5B4FEBCA7C7E}"/>
              </a:ext>
            </a:extLst>
          </p:cNvPr>
          <p:cNvSpPr>
            <a:spLocks noGrp="1"/>
          </p:cNvSpPr>
          <p:nvPr>
            <p:ph type="ftr" sz="quarter" idx="11"/>
          </p:nvPr>
        </p:nvSpPr>
        <p:spPr/>
        <p:txBody>
          <a:bodyPr/>
          <a:lstStyle/>
          <a:p>
            <a:r>
              <a:rPr lang="fr-FR"/>
              <a:t>DS161b – V6 – 11/02/2021 – cel Communicatie en coördinatie</a:t>
            </a:r>
            <a:endParaRPr lang="nl-BE"/>
          </a:p>
        </p:txBody>
      </p:sp>
      <p:cxnSp>
        <p:nvCxnSpPr>
          <p:cNvPr id="13" name="Rechte verbindingslijn 12">
            <a:extLst>
              <a:ext uri="{FF2B5EF4-FFF2-40B4-BE49-F238E27FC236}">
                <a16:creationId xmlns:a16="http://schemas.microsoft.com/office/drawing/2014/main" id="{1A5ABCB7-B471-034B-AE67-C13EDCBA2534}"/>
              </a:ext>
            </a:extLst>
          </p:cNvPr>
          <p:cNvCxnSpPr/>
          <p:nvPr userDrawn="1"/>
        </p:nvCxnSpPr>
        <p:spPr>
          <a:xfrm>
            <a:off x="0" y="4660106"/>
            <a:ext cx="91440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C3C685F5-DF10-434D-BE03-DDBB0D8922C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29562" y="4732938"/>
            <a:ext cx="621792" cy="323088"/>
          </a:xfrm>
          <a:prstGeom prst="rect">
            <a:avLst/>
          </a:prstGeom>
        </p:spPr>
      </p:pic>
      <p:pic>
        <p:nvPicPr>
          <p:cNvPr id="11" name="Afbeelding 10">
            <a:extLst>
              <a:ext uri="{FF2B5EF4-FFF2-40B4-BE49-F238E27FC236}">
                <a16:creationId xmlns:a16="http://schemas.microsoft.com/office/drawing/2014/main" id="{24A6C250-E170-4C42-A02B-1557846C6910}"/>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7431300" y="4767262"/>
            <a:ext cx="569700" cy="257045"/>
          </a:xfrm>
          <a:prstGeom prst="rect">
            <a:avLst/>
          </a:prstGeom>
        </p:spPr>
      </p:pic>
      <p:pic>
        <p:nvPicPr>
          <p:cNvPr id="14" name="Afbeelding 13"/>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129002" y="4718113"/>
            <a:ext cx="219731" cy="322994"/>
          </a:xfrm>
          <a:prstGeom prst="rect">
            <a:avLst/>
          </a:prstGeom>
        </p:spPr>
      </p:pic>
    </p:spTree>
    <p:extLst>
      <p:ext uri="{BB962C8B-B14F-4D97-AF65-F5344CB8AC3E}">
        <p14:creationId xmlns:p14="http://schemas.microsoft.com/office/powerpoint/2010/main" val="16538096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5_enkel-titel-slide-0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BA7549-DDF3-8646-9967-547F7646B5CF}"/>
              </a:ext>
            </a:extLst>
          </p:cNvPr>
          <p:cNvSpPr>
            <a:spLocks noGrp="1"/>
          </p:cNvSpPr>
          <p:nvPr>
            <p:ph type="title"/>
          </p:nvPr>
        </p:nvSpPr>
        <p:spPr/>
        <p:txBody>
          <a:bodyPr/>
          <a:lstStyle/>
          <a:p>
            <a:r>
              <a:rPr lang="nl-NL"/>
              <a:t>Klik om stijl te bewerken</a:t>
            </a:r>
            <a:endParaRPr lang="nl-BE"/>
          </a:p>
        </p:txBody>
      </p:sp>
      <p:sp>
        <p:nvSpPr>
          <p:cNvPr id="3" name="Tijdelijke aanduiding voor datum 2">
            <a:extLst>
              <a:ext uri="{FF2B5EF4-FFF2-40B4-BE49-F238E27FC236}">
                <a16:creationId xmlns:a16="http://schemas.microsoft.com/office/drawing/2014/main" id="{EC07233C-92B2-2140-AFB0-D5CAE6D13D79}"/>
              </a:ext>
            </a:extLst>
          </p:cNvPr>
          <p:cNvSpPr>
            <a:spLocks noGrp="1"/>
          </p:cNvSpPr>
          <p:nvPr>
            <p:ph type="dt" sz="half" idx="10"/>
          </p:nvPr>
        </p:nvSpPr>
        <p:spPr/>
        <p:txBody>
          <a:bodyPr/>
          <a:lstStyle/>
          <a:p>
            <a:fld id="{3567648A-517A-4E27-8EEC-43BF51858ECB}" type="datetime1">
              <a:rPr lang="nl-BE" smtClean="0"/>
              <a:t>14/11/2023</a:t>
            </a:fld>
            <a:endParaRPr lang="nl-BE"/>
          </a:p>
        </p:txBody>
      </p:sp>
      <p:sp>
        <p:nvSpPr>
          <p:cNvPr id="4" name="Tijdelijke aanduiding voor voettekst 3">
            <a:extLst>
              <a:ext uri="{FF2B5EF4-FFF2-40B4-BE49-F238E27FC236}">
                <a16:creationId xmlns:a16="http://schemas.microsoft.com/office/drawing/2014/main" id="{40A67783-B5D1-B644-8BB3-C6110789AC44}"/>
              </a:ext>
            </a:extLst>
          </p:cNvPr>
          <p:cNvSpPr>
            <a:spLocks noGrp="1"/>
          </p:cNvSpPr>
          <p:nvPr>
            <p:ph type="ftr" sz="quarter" idx="11"/>
          </p:nvPr>
        </p:nvSpPr>
        <p:spPr/>
        <p:txBody>
          <a:bodyPr/>
          <a:lstStyle/>
          <a:p>
            <a:r>
              <a:rPr lang="fr-FR"/>
              <a:t>DS161b – V6 – 11/02/2021 – cel Communicatie en coördinatie</a:t>
            </a:r>
            <a:endParaRPr lang="nl-BE"/>
          </a:p>
        </p:txBody>
      </p:sp>
      <p:pic>
        <p:nvPicPr>
          <p:cNvPr id="6" name="Afbeelding 5">
            <a:extLst>
              <a:ext uri="{FF2B5EF4-FFF2-40B4-BE49-F238E27FC236}">
                <a16:creationId xmlns:a16="http://schemas.microsoft.com/office/drawing/2014/main" id="{24A6C250-E170-4C42-A02B-1557846C691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431300" y="4767262"/>
            <a:ext cx="569700" cy="257045"/>
          </a:xfrm>
          <a:prstGeom prst="rect">
            <a:avLst/>
          </a:prstGeom>
        </p:spPr>
      </p:pic>
      <p:pic>
        <p:nvPicPr>
          <p:cNvPr id="7" name="Afbeelding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129002" y="4718113"/>
            <a:ext cx="219731" cy="322994"/>
          </a:xfrm>
          <a:prstGeom prst="rect">
            <a:avLst/>
          </a:prstGeom>
        </p:spPr>
      </p:pic>
    </p:spTree>
    <p:extLst>
      <p:ext uri="{BB962C8B-B14F-4D97-AF65-F5344CB8AC3E}">
        <p14:creationId xmlns:p14="http://schemas.microsoft.com/office/powerpoint/2010/main" val="2451007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16"/>
        <p:cNvGrpSpPr/>
        <p:nvPr/>
      </p:nvGrpSpPr>
      <p:grpSpPr>
        <a:xfrm>
          <a:off x="0" y="0"/>
          <a:ext cx="0" cy="0"/>
          <a:chOff x="0" y="0"/>
          <a:chExt cx="0" cy="0"/>
        </a:xfrm>
      </p:grpSpPr>
      <p:sp>
        <p:nvSpPr>
          <p:cNvPr id="17" name="Google Shape;17;p5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104"/>
        <p:cNvGrpSpPr/>
        <p:nvPr/>
      </p:nvGrpSpPr>
      <p:grpSpPr>
        <a:xfrm>
          <a:off x="0" y="0"/>
          <a:ext cx="0" cy="0"/>
          <a:chOff x="0" y="0"/>
          <a:chExt cx="0" cy="0"/>
        </a:xfrm>
      </p:grpSpPr>
      <p:sp>
        <p:nvSpPr>
          <p:cNvPr id="105" name="Google Shape;105;gfba70e22ce_0_45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106"/>
        <p:cNvGrpSpPr/>
        <p:nvPr/>
      </p:nvGrpSpPr>
      <p:grpSpPr>
        <a:xfrm>
          <a:off x="0" y="0"/>
          <a:ext cx="0" cy="0"/>
          <a:chOff x="0" y="0"/>
          <a:chExt cx="0" cy="0"/>
        </a:xfrm>
      </p:grpSpPr>
      <p:sp>
        <p:nvSpPr>
          <p:cNvPr id="107" name="Google Shape;107;gfba70e22ce_0_449"/>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pic>
        <p:nvPicPr>
          <p:cNvPr id="108" name="Google Shape;108;gfba70e22ce_0_449"/>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09" name="Google Shape;109;gfba70e22ce_0_44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10" name="Google Shape;110;gfba70e22ce_0_44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111"/>
        <p:cNvGrpSpPr/>
        <p:nvPr/>
      </p:nvGrpSpPr>
      <p:grpSpPr>
        <a:xfrm>
          <a:off x="0" y="0"/>
          <a:ext cx="0" cy="0"/>
          <a:chOff x="0" y="0"/>
          <a:chExt cx="0" cy="0"/>
        </a:xfrm>
      </p:grpSpPr>
      <p:sp>
        <p:nvSpPr>
          <p:cNvPr id="112" name="Google Shape;112;gfba70e22ce_0_45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13" name="Google Shape;113;gfba70e22ce_0_45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14" name="Google Shape;114;gfba70e22ce_0_456"/>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15" name="Google Shape;115;gfba70e22ce_0_456"/>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16" name="Google Shape;116;gfba70e22ce_0_45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117"/>
        <p:cNvGrpSpPr/>
        <p:nvPr/>
      </p:nvGrpSpPr>
      <p:grpSpPr>
        <a:xfrm>
          <a:off x="0" y="0"/>
          <a:ext cx="0" cy="0"/>
          <a:chOff x="0" y="0"/>
          <a:chExt cx="0" cy="0"/>
        </a:xfrm>
      </p:grpSpPr>
      <p:pic>
        <p:nvPicPr>
          <p:cNvPr id="118" name="Google Shape;118;gfba70e22ce_0_462"/>
          <p:cNvPicPr preferRelativeResize="0"/>
          <p:nvPr/>
        </p:nvPicPr>
        <p:blipFill rotWithShape="1">
          <a:blip r:embed="rId2">
            <a:alphaModFix/>
          </a:blip>
          <a:srcRect l="760" t="1396" r="6440" b="3434"/>
          <a:stretch/>
        </p:blipFill>
        <p:spPr>
          <a:xfrm>
            <a:off x="323527" y="-1"/>
            <a:ext cx="8820474" cy="5143501"/>
          </a:xfrm>
          <a:prstGeom prst="rect">
            <a:avLst/>
          </a:prstGeom>
          <a:noFill/>
          <a:ln>
            <a:noFill/>
          </a:ln>
        </p:spPr>
      </p:pic>
      <p:sp>
        <p:nvSpPr>
          <p:cNvPr id="119" name="Google Shape;119;gfba70e22ce_0_462"/>
          <p:cNvSpPr txBox="1">
            <a:spLocks noGrp="1"/>
          </p:cNvSpPr>
          <p:nvPr>
            <p:ph type="subTitle" idx="1"/>
          </p:nvPr>
        </p:nvSpPr>
        <p:spPr>
          <a:xfrm>
            <a:off x="1813992" y="3705876"/>
            <a:ext cx="6858000" cy="1241700"/>
          </a:xfrm>
          <a:prstGeom prst="rect">
            <a:avLst/>
          </a:prstGeom>
          <a:noFill/>
          <a:ln>
            <a:noFill/>
          </a:ln>
        </p:spPr>
        <p:txBody>
          <a:bodyPr spcFirstLastPara="1" wrap="square" lIns="91425" tIns="91425" rIns="91425" bIns="91425" anchor="t" anchorCtr="0">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a:endParaRPr/>
          </a:p>
        </p:txBody>
      </p:sp>
      <p:sp>
        <p:nvSpPr>
          <p:cNvPr id="120" name="Google Shape;120;gfba70e22ce_0_462"/>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el en object 1">
  <p:cSld name="Titel en object">
    <p:spTree>
      <p:nvGrpSpPr>
        <p:cNvPr id="1" name="Shape 121"/>
        <p:cNvGrpSpPr/>
        <p:nvPr/>
      </p:nvGrpSpPr>
      <p:grpSpPr>
        <a:xfrm>
          <a:off x="0" y="0"/>
          <a:ext cx="0" cy="0"/>
          <a:chOff x="0" y="0"/>
          <a:chExt cx="0" cy="0"/>
        </a:xfrm>
      </p:grpSpPr>
      <p:sp>
        <p:nvSpPr>
          <p:cNvPr id="122" name="Google Shape;122;gfba70e22ce_0_466"/>
          <p:cNvSpPr txBox="1">
            <a:spLocks noGrp="1"/>
          </p:cNvSpPr>
          <p:nvPr>
            <p:ph type="title"/>
          </p:nvPr>
        </p:nvSpPr>
        <p:spPr>
          <a:xfrm>
            <a:off x="457200" y="69058"/>
            <a:ext cx="8229600" cy="11310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1400"/>
              <a:buFont typeface="Arial"/>
              <a:buNone/>
              <a:defRPr sz="3300" b="1" i="0" u="none" strike="noStrike" cap="none">
                <a:latin typeface="Arial"/>
                <a:ea typeface="Arial"/>
                <a:cs typeface="Arial"/>
                <a:sym typeface="Arial"/>
              </a:defRPr>
            </a:lvl1pPr>
            <a:lvl2pPr marR="0" lvl="1"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2pPr>
            <a:lvl3pPr marR="0" lvl="2"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3pPr>
            <a:lvl4pPr marR="0" lvl="3"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4pPr>
            <a:lvl5pPr marR="0" lvl="4"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5pPr>
            <a:lvl6pPr marR="0" lvl="5"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6pPr>
            <a:lvl7pPr marR="0" lvl="6"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7pPr>
            <a:lvl8pPr marR="0" lvl="7"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8pPr>
            <a:lvl9pPr marR="0" lvl="8"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9pPr>
          </a:lstStyle>
          <a:p>
            <a:endParaRPr/>
          </a:p>
        </p:txBody>
      </p:sp>
      <p:sp>
        <p:nvSpPr>
          <p:cNvPr id="123" name="Google Shape;123;gfba70e22ce_0_466"/>
          <p:cNvSpPr txBox="1">
            <a:spLocks noGrp="1"/>
          </p:cNvSpPr>
          <p:nvPr>
            <p:ph type="body" idx="1"/>
          </p:nvPr>
        </p:nvSpPr>
        <p:spPr>
          <a:xfrm>
            <a:off x="457200" y="1200150"/>
            <a:ext cx="8229600" cy="3943500"/>
          </a:xfrm>
          <a:prstGeom prst="rect">
            <a:avLst/>
          </a:prstGeom>
          <a:noFill/>
          <a:ln>
            <a:noFill/>
          </a:ln>
        </p:spPr>
        <p:txBody>
          <a:bodyPr spcFirstLastPara="1" wrap="square" lIns="91425" tIns="91425" rIns="91425" bIns="91425" anchor="t" anchorCtr="0">
            <a:noAutofit/>
          </a:bodyPr>
          <a:lstStyle>
            <a:lvl1pPr marL="457200" marR="0" lvl="0" indent="-431800" algn="l">
              <a:lnSpc>
                <a:spcPct val="100000"/>
              </a:lnSpc>
              <a:spcBef>
                <a:spcPts val="525"/>
              </a:spcBef>
              <a:spcAft>
                <a:spcPts val="0"/>
              </a:spcAft>
              <a:buSzPts val="3200"/>
              <a:buFont typeface="Arial"/>
              <a:buChar char="•"/>
              <a:defRPr sz="2400" b="0" i="0" u="none" strike="noStrike" cap="none">
                <a:latin typeface="Arial"/>
                <a:ea typeface="Arial"/>
                <a:cs typeface="Arial"/>
                <a:sym typeface="Arial"/>
              </a:defRPr>
            </a:lvl1pPr>
            <a:lvl2pPr marL="914400" marR="0" lvl="1"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2pPr>
            <a:lvl3pPr marL="1371600" marR="0" lvl="2"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3pPr>
            <a:lvl4pPr marL="1828800" marR="0" lvl="3"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4pPr>
            <a:lvl5pPr marL="2286000" marR="0" lvl="4"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5pPr>
            <a:lvl6pPr marL="2743200" marR="0" lvl="5"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6pPr>
            <a:lvl7pPr marL="3200400" marR="0" lvl="6"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7pPr>
            <a:lvl8pPr marL="3657600" marR="0" lvl="7"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8pPr>
            <a:lvl9pPr marL="4114800" marR="0" lvl="8"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9pPr>
          </a:lstStyle>
          <a:p>
            <a:endParaRPr/>
          </a:p>
        </p:txBody>
      </p:sp>
      <p:sp>
        <p:nvSpPr>
          <p:cNvPr id="124" name="Google Shape;124;gfba70e22ce_0_466"/>
          <p:cNvSpPr txBox="1">
            <a:spLocks noGrp="1"/>
          </p:cNvSpPr>
          <p:nvPr>
            <p:ph type="sldNum" idx="12"/>
          </p:nvPr>
        </p:nvSpPr>
        <p:spPr>
          <a:xfrm>
            <a:off x="6553200" y="4767263"/>
            <a:ext cx="2133600" cy="278100"/>
          </a:xfrm>
          <a:prstGeom prst="rect">
            <a:avLst/>
          </a:prstGeom>
          <a:noFill/>
          <a:ln>
            <a:noFill/>
          </a:ln>
        </p:spPr>
        <p:txBody>
          <a:bodyPr spcFirstLastPara="1" wrap="square" lIns="45700" tIns="45700" rIns="45700" bIns="45700" anchor="t" anchorCtr="0">
            <a:noAutofit/>
          </a:bodyPr>
          <a:lstStyle>
            <a:lvl1pPr marL="0" marR="0" lvl="0"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1pPr>
            <a:lvl2pPr marL="0" marR="0" lvl="1"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2pPr>
            <a:lvl3pPr marL="0" marR="0" lvl="2"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3pPr>
            <a:lvl4pPr marL="0" marR="0" lvl="3"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4pPr>
            <a:lvl5pPr marL="0" marR="0" lvl="4"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5pPr>
            <a:lvl6pPr marL="0" marR="0" lvl="5"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6pPr>
            <a:lvl7pPr marL="0" marR="0" lvl="6"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7pPr>
            <a:lvl8pPr marL="0" marR="0" lvl="7"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8pPr>
            <a:lvl9pPr marL="0" marR="0" lvl="8"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Intro orange">
  <p:cSld name="Intro orange">
    <p:bg>
      <p:bgPr>
        <a:solidFill>
          <a:schemeClr val="dk1"/>
        </a:solidFill>
        <a:effectLst/>
      </p:bgPr>
    </p:bg>
    <p:spTree>
      <p:nvGrpSpPr>
        <p:cNvPr id="1" name="Shape 125"/>
        <p:cNvGrpSpPr/>
        <p:nvPr/>
      </p:nvGrpSpPr>
      <p:grpSpPr>
        <a:xfrm>
          <a:off x="0" y="0"/>
          <a:ext cx="0" cy="0"/>
          <a:chOff x="0" y="0"/>
          <a:chExt cx="0" cy="0"/>
        </a:xfrm>
      </p:grpSpPr>
      <p:pic>
        <p:nvPicPr>
          <p:cNvPr id="126" name="Google Shape;126;gfba70e22ce_0_470"/>
          <p:cNvPicPr preferRelativeResize="0"/>
          <p:nvPr/>
        </p:nvPicPr>
        <p:blipFill rotWithShape="1">
          <a:blip r:embed="rId2">
            <a:alphaModFix/>
          </a:blip>
          <a:srcRect/>
          <a:stretch/>
        </p:blipFill>
        <p:spPr>
          <a:xfrm>
            <a:off x="747532" y="4099560"/>
            <a:ext cx="1791953" cy="701200"/>
          </a:xfrm>
          <a:prstGeom prst="rect">
            <a:avLst/>
          </a:prstGeom>
          <a:noFill/>
          <a:ln>
            <a:noFill/>
          </a:ln>
        </p:spPr>
      </p:pic>
      <p:sp>
        <p:nvSpPr>
          <p:cNvPr id="127" name="Google Shape;127;gfba70e22ce_0_470"/>
          <p:cNvSpPr txBox="1">
            <a:spLocks noGrp="1"/>
          </p:cNvSpPr>
          <p:nvPr>
            <p:ph type="body" idx="1"/>
          </p:nvPr>
        </p:nvSpPr>
        <p:spPr>
          <a:xfrm>
            <a:off x="984005" y="2779909"/>
            <a:ext cx="2271600" cy="8826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1500" b="0" i="1">
                <a:solidFill>
                  <a:schemeClr val="lt1"/>
                </a:solidFill>
                <a:latin typeface="Proxima Nova"/>
                <a:ea typeface="Proxima Nova"/>
                <a:cs typeface="Proxima Nova"/>
                <a:sym typeface="Proxima Nova"/>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8" name="Google Shape;128;gfba70e22ce_0_470"/>
          <p:cNvSpPr txBox="1">
            <a:spLocks noGrp="1"/>
          </p:cNvSpPr>
          <p:nvPr>
            <p:ph type="body" idx="2"/>
          </p:nvPr>
        </p:nvSpPr>
        <p:spPr>
          <a:xfrm>
            <a:off x="985390" y="2405109"/>
            <a:ext cx="3476100" cy="3825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2100" b="0" i="1">
                <a:solidFill>
                  <a:schemeClr val="lt1"/>
                </a:solidFill>
                <a:latin typeface="Proxima Nova"/>
                <a:ea typeface="Proxima Nova"/>
                <a:cs typeface="Proxima Nova"/>
                <a:sym typeface="Proxima Nova"/>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9" name="Google Shape;129;gfba70e22ce_0_470"/>
          <p:cNvSpPr txBox="1">
            <a:spLocks noGrp="1"/>
          </p:cNvSpPr>
          <p:nvPr>
            <p:ph type="body" idx="3"/>
          </p:nvPr>
        </p:nvSpPr>
        <p:spPr>
          <a:xfrm>
            <a:off x="628651" y="106341"/>
            <a:ext cx="6412200" cy="2236500"/>
          </a:xfrm>
          <a:prstGeom prst="rect">
            <a:avLst/>
          </a:prstGeom>
          <a:noFill/>
          <a:ln>
            <a:noFill/>
          </a:ln>
        </p:spPr>
        <p:txBody>
          <a:bodyPr spcFirstLastPara="1" wrap="square" lIns="91425" tIns="91425" rIns="91425" bIns="36000" anchor="t" anchorCtr="0">
            <a:noAutofit/>
          </a:bodyPr>
          <a:lstStyle>
            <a:lvl1pPr marL="457200" lvl="0" indent="-228600" algn="l">
              <a:lnSpc>
                <a:spcPct val="200000"/>
              </a:lnSpc>
              <a:spcBef>
                <a:spcPts val="0"/>
              </a:spcBef>
              <a:spcAft>
                <a:spcPts val="0"/>
              </a:spcAft>
              <a:buSzPts val="1980"/>
              <a:buNone/>
              <a:defRPr sz="7050" b="1" i="0">
                <a:solidFill>
                  <a:schemeClr val="lt1"/>
                </a:solidFill>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Quote orange">
  <p:cSld name="Quote orange">
    <p:spTree>
      <p:nvGrpSpPr>
        <p:cNvPr id="1" name="Shape 130"/>
        <p:cNvGrpSpPr/>
        <p:nvPr/>
      </p:nvGrpSpPr>
      <p:grpSpPr>
        <a:xfrm>
          <a:off x="0" y="0"/>
          <a:ext cx="0" cy="0"/>
          <a:chOff x="0" y="0"/>
          <a:chExt cx="0" cy="0"/>
        </a:xfrm>
      </p:grpSpPr>
      <p:pic>
        <p:nvPicPr>
          <p:cNvPr id="131" name="Google Shape;131;gfba70e22ce_0_475"/>
          <p:cNvPicPr preferRelativeResize="0"/>
          <p:nvPr/>
        </p:nvPicPr>
        <p:blipFill rotWithShape="1">
          <a:blip r:embed="rId2">
            <a:alphaModFix/>
          </a:blip>
          <a:srcRect/>
          <a:stretch/>
        </p:blipFill>
        <p:spPr>
          <a:xfrm>
            <a:off x="4355048" y="2882268"/>
            <a:ext cx="465924" cy="654811"/>
          </a:xfrm>
          <a:prstGeom prst="rect">
            <a:avLst/>
          </a:prstGeom>
          <a:noFill/>
          <a:ln>
            <a:noFill/>
          </a:ln>
        </p:spPr>
      </p:pic>
      <p:sp>
        <p:nvSpPr>
          <p:cNvPr id="132" name="Google Shape;132;gfba70e22ce_0_475"/>
          <p:cNvSpPr txBox="1">
            <a:spLocks noGrp="1"/>
          </p:cNvSpPr>
          <p:nvPr>
            <p:ph type="body" idx="1"/>
          </p:nvPr>
        </p:nvSpPr>
        <p:spPr>
          <a:xfrm>
            <a:off x="1090430" y="2076136"/>
            <a:ext cx="6995100" cy="8826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300"/>
              </a:spcBef>
              <a:spcAft>
                <a:spcPts val="0"/>
              </a:spcAft>
              <a:buSzPts val="1980"/>
              <a:buNone/>
              <a:defRPr sz="2700" b="0" i="0">
                <a:solidFill>
                  <a:schemeClr val="lt1"/>
                </a:solidFill>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lide text">
  <p:cSld name="Slide text">
    <p:spTree>
      <p:nvGrpSpPr>
        <p:cNvPr id="1" name="Shape 133"/>
        <p:cNvGrpSpPr/>
        <p:nvPr/>
      </p:nvGrpSpPr>
      <p:grpSpPr>
        <a:xfrm>
          <a:off x="0" y="0"/>
          <a:ext cx="0" cy="0"/>
          <a:chOff x="0" y="0"/>
          <a:chExt cx="0" cy="0"/>
        </a:xfrm>
      </p:grpSpPr>
      <p:pic>
        <p:nvPicPr>
          <p:cNvPr id="134" name="Google Shape;134;gfba70e22ce_0_478"/>
          <p:cNvPicPr preferRelativeResize="0"/>
          <p:nvPr/>
        </p:nvPicPr>
        <p:blipFill rotWithShape="1">
          <a:blip r:embed="rId2">
            <a:alphaModFix amt="3000"/>
          </a:blip>
          <a:srcRect/>
          <a:stretch/>
        </p:blipFill>
        <p:spPr>
          <a:xfrm>
            <a:off x="4396151" y="244719"/>
            <a:ext cx="4514850" cy="4514850"/>
          </a:xfrm>
          <a:prstGeom prst="rect">
            <a:avLst/>
          </a:prstGeom>
          <a:noFill/>
          <a:ln>
            <a:noFill/>
          </a:ln>
        </p:spPr>
      </p:pic>
      <p:sp>
        <p:nvSpPr>
          <p:cNvPr id="135" name="Google Shape;135;gfba70e22ce_0_478"/>
          <p:cNvSpPr txBox="1"/>
          <p:nvPr/>
        </p:nvSpPr>
        <p:spPr>
          <a:xfrm>
            <a:off x="1047750" y="41910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36" name="Google Shape;136;gfba70e22ce_0_478"/>
          <p:cNvSpPr txBox="1">
            <a:spLocks noGrp="1"/>
          </p:cNvSpPr>
          <p:nvPr>
            <p:ph type="body" idx="1"/>
          </p:nvPr>
        </p:nvSpPr>
        <p:spPr>
          <a:xfrm>
            <a:off x="628649" y="1501673"/>
            <a:ext cx="6546000" cy="235860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900"/>
              </a:spcBef>
              <a:spcAft>
                <a:spcPts val="0"/>
              </a:spcAft>
              <a:buClr>
                <a:schemeClr val="dk1"/>
              </a:buClr>
              <a:buSzPts val="1800"/>
              <a:buFont typeface="Arial"/>
              <a:buNone/>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7" name="Google Shape;137;gfba70e22ce_0_478"/>
          <p:cNvSpPr txBox="1">
            <a:spLocks noGrp="1"/>
          </p:cNvSpPr>
          <p:nvPr>
            <p:ph type="body" idx="2"/>
          </p:nvPr>
        </p:nvSpPr>
        <p:spPr>
          <a:xfrm>
            <a:off x="628649" y="655225"/>
            <a:ext cx="4578900" cy="4677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8" name="Google Shape;138;gfba70e22ce_0_478"/>
          <p:cNvSpPr txBox="1"/>
          <p:nvPr/>
        </p:nvSpPr>
        <p:spPr>
          <a:xfrm>
            <a:off x="1537398" y="467249"/>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39" name="Google Shape;139;gfba70e22ce_0_478"/>
          <p:cNvSpPr txBox="1">
            <a:spLocks noGrp="1"/>
          </p:cNvSpPr>
          <p:nvPr>
            <p:ph type="body" idx="3"/>
          </p:nvPr>
        </p:nvSpPr>
        <p:spPr>
          <a:xfrm>
            <a:off x="628650" y="168595"/>
            <a:ext cx="4581900" cy="5667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140" name="Google Shape;140;gfba70e22ce_0_478"/>
          <p:cNvPicPr preferRelativeResize="0"/>
          <p:nvPr/>
        </p:nvPicPr>
        <p:blipFill rotWithShape="1">
          <a:blip r:embed="rId3">
            <a:alphaModFix/>
          </a:blip>
          <a:srcRect/>
          <a:stretch/>
        </p:blipFill>
        <p:spPr>
          <a:xfrm>
            <a:off x="420933" y="242534"/>
            <a:ext cx="207714" cy="322169"/>
          </a:xfrm>
          <a:prstGeom prst="rect">
            <a:avLst/>
          </a:prstGeom>
          <a:noFill/>
          <a:ln>
            <a:noFill/>
          </a:ln>
        </p:spPr>
      </p:pic>
      <p:sp>
        <p:nvSpPr>
          <p:cNvPr id="141" name="Google Shape;141;gfba70e22ce_0_478"/>
          <p:cNvSpPr txBox="1"/>
          <p:nvPr/>
        </p:nvSpPr>
        <p:spPr>
          <a:xfrm>
            <a:off x="1350169" y="4854179"/>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42" name="Google Shape;142;gfba70e22ce_0_478"/>
          <p:cNvSpPr txBox="1"/>
          <p:nvPr/>
        </p:nvSpPr>
        <p:spPr>
          <a:xfrm>
            <a:off x="1350169" y="476845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lide text without background">
  <p:cSld name="Slide text without background">
    <p:spTree>
      <p:nvGrpSpPr>
        <p:cNvPr id="1" name="Shape 143"/>
        <p:cNvGrpSpPr/>
        <p:nvPr/>
      </p:nvGrpSpPr>
      <p:grpSpPr>
        <a:xfrm>
          <a:off x="0" y="0"/>
          <a:ext cx="0" cy="0"/>
          <a:chOff x="0" y="0"/>
          <a:chExt cx="0" cy="0"/>
        </a:xfrm>
      </p:grpSpPr>
      <p:sp>
        <p:nvSpPr>
          <p:cNvPr id="144" name="Google Shape;144;gfba70e22ce_0_488"/>
          <p:cNvSpPr txBox="1"/>
          <p:nvPr/>
        </p:nvSpPr>
        <p:spPr>
          <a:xfrm>
            <a:off x="1296237" y="-75363"/>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45" name="Google Shape;145;gfba70e22ce_0_488"/>
          <p:cNvSpPr txBox="1"/>
          <p:nvPr/>
        </p:nvSpPr>
        <p:spPr>
          <a:xfrm>
            <a:off x="2133600" y="20383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46" name="Google Shape;146;gfba70e22ce_0_488"/>
          <p:cNvSpPr txBox="1"/>
          <p:nvPr/>
        </p:nvSpPr>
        <p:spPr>
          <a:xfrm>
            <a:off x="1781175" y="48196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47" name="Google Shape;147;gfba70e22ce_0_488"/>
          <p:cNvSpPr txBox="1"/>
          <p:nvPr/>
        </p:nvSpPr>
        <p:spPr>
          <a:xfrm>
            <a:off x="1514789" y="41449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48" name="Google Shape;148;gfba70e22ce_0_488"/>
          <p:cNvSpPr txBox="1">
            <a:spLocks noGrp="1"/>
          </p:cNvSpPr>
          <p:nvPr>
            <p:ph type="body" idx="1"/>
          </p:nvPr>
        </p:nvSpPr>
        <p:spPr>
          <a:xfrm>
            <a:off x="628650" y="168595"/>
            <a:ext cx="4581900" cy="5667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9" name="Google Shape;149;gfba70e22ce_0_488"/>
          <p:cNvSpPr txBox="1">
            <a:spLocks noGrp="1"/>
          </p:cNvSpPr>
          <p:nvPr>
            <p:ph type="body" idx="2"/>
          </p:nvPr>
        </p:nvSpPr>
        <p:spPr>
          <a:xfrm>
            <a:off x="628649" y="655225"/>
            <a:ext cx="4578900" cy="4677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0" name="Google Shape;150;gfba70e22ce_0_488"/>
          <p:cNvSpPr txBox="1">
            <a:spLocks noGrp="1"/>
          </p:cNvSpPr>
          <p:nvPr>
            <p:ph type="body" idx="3"/>
          </p:nvPr>
        </p:nvSpPr>
        <p:spPr>
          <a:xfrm>
            <a:off x="628649" y="1501673"/>
            <a:ext cx="6546000" cy="235860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900"/>
              </a:spcBef>
              <a:spcAft>
                <a:spcPts val="0"/>
              </a:spcAft>
              <a:buClr>
                <a:schemeClr val="dk1"/>
              </a:buClr>
              <a:buSzPts val="1800"/>
              <a:buFont typeface="Arial"/>
              <a:buNone/>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151" name="Google Shape;151;gfba70e22ce_0_488"/>
          <p:cNvPicPr preferRelativeResize="0"/>
          <p:nvPr/>
        </p:nvPicPr>
        <p:blipFill rotWithShape="1">
          <a:blip r:embed="rId2">
            <a:alphaModFix/>
          </a:blip>
          <a:srcRect/>
          <a:stretch/>
        </p:blipFill>
        <p:spPr>
          <a:xfrm>
            <a:off x="420933" y="242534"/>
            <a:ext cx="207714" cy="322169"/>
          </a:xfrm>
          <a:prstGeom prst="rect">
            <a:avLst/>
          </a:prstGeom>
          <a:noFill/>
          <a:ln>
            <a:noFill/>
          </a:ln>
        </p:spPr>
      </p:pic>
      <p:sp>
        <p:nvSpPr>
          <p:cNvPr id="152" name="Google Shape;152;gfba70e22ce_0_488"/>
          <p:cNvSpPr txBox="1"/>
          <p:nvPr/>
        </p:nvSpPr>
        <p:spPr>
          <a:xfrm>
            <a:off x="480701" y="954992"/>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el en object" type="obj">
  <p:cSld name="OBJECT">
    <p:spTree>
      <p:nvGrpSpPr>
        <p:cNvPr id="1" name="Shape 153"/>
        <p:cNvGrpSpPr/>
        <p:nvPr/>
      </p:nvGrpSpPr>
      <p:grpSpPr>
        <a:xfrm>
          <a:off x="0" y="0"/>
          <a:ext cx="0" cy="0"/>
          <a:chOff x="0" y="0"/>
          <a:chExt cx="0" cy="0"/>
        </a:xfrm>
      </p:grpSpPr>
      <p:sp>
        <p:nvSpPr>
          <p:cNvPr id="154" name="Google Shape;154;gfba70e22ce_0_498"/>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lvl1pPr lvl="0" algn="l">
              <a:lnSpc>
                <a:spcPct val="102702"/>
              </a:lnSpc>
              <a:spcBef>
                <a:spcPts val="0"/>
              </a:spcBef>
              <a:spcAft>
                <a:spcPts val="0"/>
              </a:spcAft>
              <a:buClr>
                <a:schemeClr val="dk1"/>
              </a:buClr>
              <a:buSzPts val="4400"/>
              <a:buFont typeface="Calibri"/>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 name="Google Shape;155;gfba70e22ce_0_498"/>
          <p:cNvSpPr txBox="1">
            <a:spLocks noGrp="1"/>
          </p:cNvSpPr>
          <p:nvPr>
            <p:ph type="body" idx="1"/>
          </p:nvPr>
        </p:nvSpPr>
        <p:spPr>
          <a:xfrm>
            <a:off x="457200" y="1200151"/>
            <a:ext cx="8229600" cy="3110400"/>
          </a:xfrm>
          <a:prstGeom prst="rect">
            <a:avLst/>
          </a:prstGeom>
          <a:noFill/>
          <a:ln>
            <a:noFill/>
          </a:ln>
        </p:spPr>
        <p:txBody>
          <a:bodyPr spcFirstLastPara="1" wrap="square" lIns="91425" tIns="45700" rIns="91425" bIns="45700" anchor="t" anchorCtr="0">
            <a:noAutofit/>
          </a:bodyPr>
          <a:lstStyle>
            <a:lvl1pPr marL="457200" lvl="0" indent="-411480" algn="l">
              <a:lnSpc>
                <a:spcPct val="90000"/>
              </a:lnSpc>
              <a:spcBef>
                <a:spcPts val="640"/>
              </a:spcBef>
              <a:spcAft>
                <a:spcPts val="0"/>
              </a:spcAft>
              <a:buClr>
                <a:schemeClr val="dk1"/>
              </a:buClr>
              <a:buSzPts val="2880"/>
              <a:buFont typeface="Calibri"/>
              <a:buChar char="•"/>
              <a:defRPr/>
            </a:lvl1pPr>
            <a:lvl2pPr marL="914400" lvl="1" indent="-406400" algn="l">
              <a:lnSpc>
                <a:spcPct val="90000"/>
              </a:lnSpc>
              <a:spcBef>
                <a:spcPts val="560"/>
              </a:spcBef>
              <a:spcAft>
                <a:spcPts val="0"/>
              </a:spcAft>
              <a:buClr>
                <a:schemeClr val="dk1"/>
              </a:buClr>
              <a:buSzPts val="2800"/>
              <a:buFont typeface="Courier New"/>
              <a:buChar char="o"/>
              <a:defRPr/>
            </a:lvl2pPr>
            <a:lvl3pPr marL="1371600" lvl="2" indent="-381000" algn="l">
              <a:lnSpc>
                <a:spcPct val="90000"/>
              </a:lnSpc>
              <a:spcBef>
                <a:spcPts val="480"/>
              </a:spcBef>
              <a:spcAft>
                <a:spcPts val="0"/>
              </a:spcAft>
              <a:buClr>
                <a:schemeClr val="dk1"/>
              </a:buClr>
              <a:buSzPts val="2400"/>
              <a:buFont typeface="Arial"/>
              <a:buChar char="•"/>
              <a:defRPr/>
            </a:lvl3pPr>
            <a:lvl4pPr marL="1828800" lvl="3" indent="-342900" algn="l">
              <a:lnSpc>
                <a:spcPct val="90000"/>
              </a:lnSpc>
              <a:spcBef>
                <a:spcPts val="360"/>
              </a:spcBef>
              <a:spcAft>
                <a:spcPts val="0"/>
              </a:spcAft>
              <a:buClr>
                <a:schemeClr val="dk1"/>
              </a:buClr>
              <a:buSzPts val="1800"/>
              <a:buChar char="●"/>
              <a:defRPr/>
            </a:lvl4pPr>
            <a:lvl5pPr marL="2286000" lvl="4" indent="-342900" algn="l">
              <a:lnSpc>
                <a:spcPct val="90000"/>
              </a:lnSpc>
              <a:spcBef>
                <a:spcPts val="360"/>
              </a:spcBef>
              <a:spcAft>
                <a:spcPts val="0"/>
              </a:spcAft>
              <a:buClr>
                <a:schemeClr val="dk1"/>
              </a:buClr>
              <a:buSzPts val="1800"/>
              <a:buChar char="○"/>
              <a:defRPr/>
            </a:lvl5pPr>
            <a:lvl6pPr marL="2743200" lvl="5" indent="-342900" algn="l">
              <a:lnSpc>
                <a:spcPct val="90000"/>
              </a:lnSpc>
              <a:spcBef>
                <a:spcPts val="360"/>
              </a:spcBef>
              <a:spcAft>
                <a:spcPts val="0"/>
              </a:spcAft>
              <a:buClr>
                <a:schemeClr val="dk1"/>
              </a:buClr>
              <a:buSzPts val="1800"/>
              <a:buChar char="■"/>
              <a:defRPr/>
            </a:lvl6pPr>
            <a:lvl7pPr marL="3200400" lvl="6" indent="-342900" algn="l">
              <a:lnSpc>
                <a:spcPct val="90000"/>
              </a:lnSpc>
              <a:spcBef>
                <a:spcPts val="360"/>
              </a:spcBef>
              <a:spcAft>
                <a:spcPts val="0"/>
              </a:spcAft>
              <a:buClr>
                <a:schemeClr val="dk1"/>
              </a:buClr>
              <a:buSzPts val="1800"/>
              <a:buChar char="●"/>
              <a:defRPr/>
            </a:lvl7pPr>
            <a:lvl8pPr marL="3657600" lvl="7" indent="-342900" algn="l">
              <a:lnSpc>
                <a:spcPct val="90000"/>
              </a:lnSpc>
              <a:spcBef>
                <a:spcPts val="360"/>
              </a:spcBef>
              <a:spcAft>
                <a:spcPts val="0"/>
              </a:spcAft>
              <a:buClr>
                <a:schemeClr val="dk1"/>
              </a:buClr>
              <a:buSzPts val="1800"/>
              <a:buChar char="○"/>
              <a:defRPr/>
            </a:lvl8pPr>
            <a:lvl9pPr marL="4114800" lvl="8" indent="-342900" algn="l">
              <a:lnSpc>
                <a:spcPct val="90000"/>
              </a:lnSpc>
              <a:spcBef>
                <a:spcPts val="360"/>
              </a:spcBef>
              <a:spcAft>
                <a:spcPts val="0"/>
              </a:spcAft>
              <a:buClr>
                <a:schemeClr val="dk1"/>
              </a:buClr>
              <a:buSzPts val="1800"/>
              <a:buChar char="■"/>
              <a:defRPr/>
            </a:lvl9pPr>
          </a:lstStyle>
          <a:p>
            <a:endParaRPr/>
          </a:p>
        </p:txBody>
      </p:sp>
      <p:sp>
        <p:nvSpPr>
          <p:cNvPr id="156" name="Google Shape;156;gfba70e22ce_0_498"/>
          <p:cNvSpPr txBox="1">
            <a:spLocks noGrp="1"/>
          </p:cNvSpPr>
          <p:nvPr>
            <p:ph type="sldNum" idx="12"/>
          </p:nvPr>
        </p:nvSpPr>
        <p:spPr>
          <a:xfrm>
            <a:off x="6552947" y="4731990"/>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18"/>
        <p:cNvGrpSpPr/>
        <p:nvPr/>
      </p:nvGrpSpPr>
      <p:grpSpPr>
        <a:xfrm>
          <a:off x="0" y="0"/>
          <a:ext cx="0" cy="0"/>
          <a:chOff x="0" y="0"/>
          <a:chExt cx="0" cy="0"/>
        </a:xfrm>
      </p:grpSpPr>
      <p:sp>
        <p:nvSpPr>
          <p:cNvPr id="19" name="Google Shape;19;p54"/>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0" name="Google Shape;20;p54"/>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1" name="Google Shape;21;p54"/>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2" name="Google Shape;22;p54"/>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3" name="Google Shape;23;p5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1_Content Slide" type="tx">
  <p:cSld name="TITLE_AND_BODY">
    <p:spTree>
      <p:nvGrpSpPr>
        <p:cNvPr id="1" name="Shape 157"/>
        <p:cNvGrpSpPr/>
        <p:nvPr/>
      </p:nvGrpSpPr>
      <p:grpSpPr>
        <a:xfrm>
          <a:off x="0" y="0"/>
          <a:ext cx="0" cy="0"/>
          <a:chOff x="0" y="0"/>
          <a:chExt cx="0" cy="0"/>
        </a:xfrm>
      </p:grpSpPr>
      <p:pic>
        <p:nvPicPr>
          <p:cNvPr id="158" name="Google Shape;158;gfba70e22ce_0_502" descr="Billede 6"/>
          <p:cNvPicPr preferRelativeResize="0"/>
          <p:nvPr/>
        </p:nvPicPr>
        <p:blipFill rotWithShape="1">
          <a:blip r:embed="rId2">
            <a:alphaModFix/>
          </a:blip>
          <a:srcRect/>
          <a:stretch/>
        </p:blipFill>
        <p:spPr>
          <a:xfrm>
            <a:off x="-1" y="1"/>
            <a:ext cx="9080342" cy="5107692"/>
          </a:xfrm>
          <a:prstGeom prst="rect">
            <a:avLst/>
          </a:prstGeom>
          <a:noFill/>
          <a:ln>
            <a:noFill/>
          </a:ln>
        </p:spPr>
      </p:pic>
      <p:sp>
        <p:nvSpPr>
          <p:cNvPr id="159" name="Google Shape;159;gfba70e22ce_0_502"/>
          <p:cNvSpPr txBox="1">
            <a:spLocks noGrp="1"/>
          </p:cNvSpPr>
          <p:nvPr>
            <p:ph type="title"/>
          </p:nvPr>
        </p:nvSpPr>
        <p:spPr>
          <a:xfrm>
            <a:off x="1143000" y="182016"/>
            <a:ext cx="6858000" cy="738300"/>
          </a:xfrm>
          <a:prstGeom prst="rect">
            <a:avLst/>
          </a:prstGeom>
          <a:noFill/>
          <a:ln>
            <a:noFill/>
          </a:ln>
        </p:spPr>
        <p:txBody>
          <a:bodyPr spcFirstLastPara="1" wrap="square" lIns="91425" tIns="91425" rIns="91425" bIns="91425" anchor="b" anchorCtr="0">
            <a:noAutofit/>
          </a:bodyPr>
          <a:lstStyle>
            <a:lvl1pPr lvl="0" algn="l">
              <a:lnSpc>
                <a:spcPct val="102702"/>
              </a:lnSpc>
              <a:spcBef>
                <a:spcPts val="0"/>
              </a:spcBef>
              <a:spcAft>
                <a:spcPts val="0"/>
              </a:spcAft>
              <a:buSzPts val="3700"/>
              <a:buNone/>
              <a:defRPr sz="4050" b="1">
                <a:solidFill>
                  <a:srgbClr val="53535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0" name="Google Shape;160;gfba70e22ce_0_502"/>
          <p:cNvSpPr txBox="1">
            <a:spLocks noGrp="1"/>
          </p:cNvSpPr>
          <p:nvPr>
            <p:ph type="body" idx="1"/>
          </p:nvPr>
        </p:nvSpPr>
        <p:spPr>
          <a:xfrm>
            <a:off x="1143000" y="1128532"/>
            <a:ext cx="3743400" cy="31920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500"/>
              <a:buFont typeface="Proxima Nova"/>
              <a:buNone/>
              <a:defRPr sz="1500">
                <a:solidFill>
                  <a:srgbClr val="535353"/>
                </a:solidFill>
              </a:defRPr>
            </a:lvl1pPr>
            <a:lvl2pPr marL="914400" lvl="1" indent="-228600" algn="l">
              <a:lnSpc>
                <a:spcPct val="90000"/>
              </a:lnSpc>
              <a:spcBef>
                <a:spcPts val="300"/>
              </a:spcBef>
              <a:spcAft>
                <a:spcPts val="0"/>
              </a:spcAft>
              <a:buSzPts val="1500"/>
              <a:buFont typeface="Proxima Nova"/>
              <a:buNone/>
              <a:defRPr sz="1500">
                <a:solidFill>
                  <a:srgbClr val="535353"/>
                </a:solidFill>
              </a:defRPr>
            </a:lvl2pPr>
            <a:lvl3pPr marL="1371600" lvl="2" indent="-228600" algn="l">
              <a:lnSpc>
                <a:spcPct val="90000"/>
              </a:lnSpc>
              <a:spcBef>
                <a:spcPts val="300"/>
              </a:spcBef>
              <a:spcAft>
                <a:spcPts val="0"/>
              </a:spcAft>
              <a:buSzPts val="1500"/>
              <a:buFont typeface="Proxima Nova"/>
              <a:buNone/>
              <a:defRPr sz="1500">
                <a:solidFill>
                  <a:srgbClr val="535353"/>
                </a:solidFill>
              </a:defRPr>
            </a:lvl3pPr>
            <a:lvl4pPr marL="1828800" lvl="3" indent="-228600" algn="l">
              <a:lnSpc>
                <a:spcPct val="90000"/>
              </a:lnSpc>
              <a:spcBef>
                <a:spcPts val="300"/>
              </a:spcBef>
              <a:spcAft>
                <a:spcPts val="0"/>
              </a:spcAft>
              <a:buSzPts val="1500"/>
              <a:buFont typeface="Proxima Nova"/>
              <a:buNone/>
              <a:defRPr sz="1500">
                <a:solidFill>
                  <a:srgbClr val="535353"/>
                </a:solidFill>
              </a:defRPr>
            </a:lvl4pPr>
            <a:lvl5pPr marL="2286000" lvl="4" indent="-228600" algn="l">
              <a:lnSpc>
                <a:spcPct val="90000"/>
              </a:lnSpc>
              <a:spcBef>
                <a:spcPts val="300"/>
              </a:spcBef>
              <a:spcAft>
                <a:spcPts val="0"/>
              </a:spcAft>
              <a:buSzPts val="1500"/>
              <a:buFont typeface="Proxima Nova"/>
              <a:buNone/>
              <a:defRPr sz="1500">
                <a:solidFill>
                  <a:srgbClr val="535353"/>
                </a:solidFil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1" name="Google Shape;161;gfba70e22ce_0_502"/>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lide dots">
  <p:cSld name="Slide dots">
    <p:spTree>
      <p:nvGrpSpPr>
        <p:cNvPr id="1" name="Shape 162"/>
        <p:cNvGrpSpPr/>
        <p:nvPr/>
      </p:nvGrpSpPr>
      <p:grpSpPr>
        <a:xfrm>
          <a:off x="0" y="0"/>
          <a:ext cx="0" cy="0"/>
          <a:chOff x="0" y="0"/>
          <a:chExt cx="0" cy="0"/>
        </a:xfrm>
      </p:grpSpPr>
      <p:pic>
        <p:nvPicPr>
          <p:cNvPr id="163" name="Google Shape;163;gfba70e22ce_0_507"/>
          <p:cNvPicPr preferRelativeResize="0"/>
          <p:nvPr/>
        </p:nvPicPr>
        <p:blipFill rotWithShape="1">
          <a:blip r:embed="rId2">
            <a:alphaModFix amt="3000"/>
          </a:blip>
          <a:srcRect/>
          <a:stretch/>
        </p:blipFill>
        <p:spPr>
          <a:xfrm>
            <a:off x="4396154" y="244720"/>
            <a:ext cx="4514850" cy="4514850"/>
          </a:xfrm>
          <a:prstGeom prst="rect">
            <a:avLst/>
          </a:prstGeom>
          <a:noFill/>
          <a:ln>
            <a:noFill/>
          </a:ln>
        </p:spPr>
      </p:pic>
      <p:sp>
        <p:nvSpPr>
          <p:cNvPr id="164" name="Google Shape;164;gfba70e22ce_0_507"/>
          <p:cNvSpPr txBox="1"/>
          <p:nvPr/>
        </p:nvSpPr>
        <p:spPr>
          <a:xfrm>
            <a:off x="1296237" y="-75363"/>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65" name="Google Shape;165;gfba70e22ce_0_507"/>
          <p:cNvSpPr txBox="1"/>
          <p:nvPr/>
        </p:nvSpPr>
        <p:spPr>
          <a:xfrm>
            <a:off x="2133600" y="20383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66" name="Google Shape;166;gfba70e22ce_0_507"/>
          <p:cNvSpPr txBox="1"/>
          <p:nvPr/>
        </p:nvSpPr>
        <p:spPr>
          <a:xfrm>
            <a:off x="1781175" y="48196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67" name="Google Shape;167;gfba70e22ce_0_507"/>
          <p:cNvSpPr txBox="1"/>
          <p:nvPr/>
        </p:nvSpPr>
        <p:spPr>
          <a:xfrm>
            <a:off x="1514789" y="41449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68" name="Google Shape;168;gfba70e22ce_0_507"/>
          <p:cNvSpPr txBox="1">
            <a:spLocks noGrp="1"/>
          </p:cNvSpPr>
          <p:nvPr>
            <p:ph type="body" idx="1"/>
          </p:nvPr>
        </p:nvSpPr>
        <p:spPr>
          <a:xfrm>
            <a:off x="628650" y="168595"/>
            <a:ext cx="4581900" cy="5667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9" name="Google Shape;169;gfba70e22ce_0_507"/>
          <p:cNvSpPr txBox="1">
            <a:spLocks noGrp="1"/>
          </p:cNvSpPr>
          <p:nvPr>
            <p:ph type="body" idx="2"/>
          </p:nvPr>
        </p:nvSpPr>
        <p:spPr>
          <a:xfrm>
            <a:off x="628649" y="655225"/>
            <a:ext cx="4578900" cy="4677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0" name="Google Shape;170;gfba70e22ce_0_507"/>
          <p:cNvSpPr txBox="1">
            <a:spLocks noGrp="1"/>
          </p:cNvSpPr>
          <p:nvPr>
            <p:ph type="body" idx="3"/>
          </p:nvPr>
        </p:nvSpPr>
        <p:spPr>
          <a:xfrm>
            <a:off x="628649" y="1501673"/>
            <a:ext cx="6546000" cy="2358600"/>
          </a:xfrm>
          <a:prstGeom prst="rect">
            <a:avLst/>
          </a:prstGeom>
          <a:noFill/>
          <a:ln>
            <a:noFill/>
          </a:ln>
        </p:spPr>
        <p:txBody>
          <a:bodyPr spcFirstLastPara="1" wrap="square" lIns="91425" tIns="91425" rIns="91425" bIns="91425" anchor="t" anchorCtr="0">
            <a:noAutofit/>
          </a:bodyPr>
          <a:lstStyle>
            <a:lvl1pPr marL="457200" marR="0" lvl="0" indent="-320040" algn="l">
              <a:lnSpc>
                <a:spcPct val="100000"/>
              </a:lnSpc>
              <a:spcBef>
                <a:spcPts val="900"/>
              </a:spcBef>
              <a:spcAft>
                <a:spcPts val="0"/>
              </a:spcAft>
              <a:buClr>
                <a:schemeClr val="dk1"/>
              </a:buClr>
              <a:buSzPts val="1440"/>
              <a:buFont typeface="Arial"/>
              <a:buChar char="•"/>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171" name="Google Shape;171;gfba70e22ce_0_507"/>
          <p:cNvPicPr preferRelativeResize="0"/>
          <p:nvPr/>
        </p:nvPicPr>
        <p:blipFill rotWithShape="1">
          <a:blip r:embed="rId3">
            <a:alphaModFix/>
          </a:blip>
          <a:srcRect/>
          <a:stretch/>
        </p:blipFill>
        <p:spPr>
          <a:xfrm>
            <a:off x="420933" y="242534"/>
            <a:ext cx="207714" cy="322169"/>
          </a:xfrm>
          <a:prstGeom prst="rect">
            <a:avLst/>
          </a:prstGeom>
          <a:noFill/>
          <a:ln>
            <a:noFill/>
          </a:ln>
        </p:spPr>
      </p:pic>
      <p:sp>
        <p:nvSpPr>
          <p:cNvPr id="172" name="Google Shape;172;gfba70e22ce_0_507"/>
          <p:cNvSpPr txBox="1"/>
          <p:nvPr/>
        </p:nvSpPr>
        <p:spPr>
          <a:xfrm>
            <a:off x="480701" y="954992"/>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73" name="Google Shape;173;gfba70e22ce_0_507"/>
          <p:cNvSpPr txBox="1"/>
          <p:nvPr/>
        </p:nvSpPr>
        <p:spPr>
          <a:xfrm>
            <a:off x="1232453" y="480060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174"/>
        <p:cNvGrpSpPr/>
        <p:nvPr/>
      </p:nvGrpSpPr>
      <p:grpSpPr>
        <a:xfrm>
          <a:off x="0" y="0"/>
          <a:ext cx="0" cy="0"/>
          <a:chOff x="0" y="0"/>
          <a:chExt cx="0" cy="0"/>
        </a:xfrm>
      </p:grpSpPr>
      <p:sp>
        <p:nvSpPr>
          <p:cNvPr id="175" name="Google Shape;175;gfba70e22ce_0_51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76" name="Google Shape;176;gfba70e22ce_0_51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77" name="Google Shape;177;gfba70e22ce_0_519"/>
          <p:cNvSpPr txBox="1">
            <a:spLocks noGrp="1"/>
          </p:cNvSpPr>
          <p:nvPr>
            <p:ph type="body" idx="1"/>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78" name="Google Shape;178;gfba70e22ce_0_519"/>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79" name="Google Shape;179;gfba70e22ce_0_51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180"/>
        <p:cNvGrpSpPr/>
        <p:nvPr/>
      </p:nvGrpSpPr>
      <p:grpSpPr>
        <a:xfrm>
          <a:off x="0" y="0"/>
          <a:ext cx="0" cy="0"/>
          <a:chOff x="0" y="0"/>
          <a:chExt cx="0" cy="0"/>
        </a:xfrm>
      </p:grpSpPr>
      <p:sp>
        <p:nvSpPr>
          <p:cNvPr id="181" name="Google Shape;181;gfba70e22ce_0_525"/>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2" name="Google Shape;182;gfba70e22ce_0_525"/>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183" name="Google Shape;183;gfba70e22ce_0_525"/>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184"/>
        <p:cNvGrpSpPr/>
        <p:nvPr/>
      </p:nvGrpSpPr>
      <p:grpSpPr>
        <a:xfrm>
          <a:off x="0" y="0"/>
          <a:ext cx="0" cy="0"/>
          <a:chOff x="0" y="0"/>
          <a:chExt cx="0" cy="0"/>
        </a:xfrm>
      </p:grpSpPr>
      <p:sp>
        <p:nvSpPr>
          <p:cNvPr id="185" name="Google Shape;185;gfba70e22ce_0_52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86" name="Google Shape;186;gfba70e22ce_0_529"/>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187" name="Google Shape;187;gfba70e22ce_0_52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88" name="Google Shape;188;gfba70e22ce_0_529"/>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89" name="Google Shape;189;gfba70e22ce_0_529"/>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90" name="Google Shape;190;gfba70e22ce_0_52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191"/>
        <p:cNvGrpSpPr/>
        <p:nvPr/>
      </p:nvGrpSpPr>
      <p:grpSpPr>
        <a:xfrm>
          <a:off x="0" y="0"/>
          <a:ext cx="0" cy="0"/>
          <a:chOff x="0" y="0"/>
          <a:chExt cx="0" cy="0"/>
        </a:xfrm>
      </p:grpSpPr>
      <p:sp>
        <p:nvSpPr>
          <p:cNvPr id="192" name="Google Shape;192;gfba70e22ce_0_53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93" name="Google Shape;193;gfba70e22ce_0_536"/>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nl-BE"/>
              <a:t>‹#›</a:t>
            </a:fld>
            <a:endParaRPr/>
          </a:p>
        </p:txBody>
      </p:sp>
      <p:pic>
        <p:nvPicPr>
          <p:cNvPr id="194" name="Google Shape;194;gfba70e22ce_0_536"/>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195" name="Google Shape;195;gfba70e22ce_0_536"/>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96" name="Google Shape;196;gfba70e22ce_0_536"/>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197" name="Google Shape;197;gfba70e22ce_0_53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198"/>
        <p:cNvGrpSpPr/>
        <p:nvPr/>
      </p:nvGrpSpPr>
      <p:grpSpPr>
        <a:xfrm>
          <a:off x="0" y="0"/>
          <a:ext cx="0" cy="0"/>
          <a:chOff x="0" y="0"/>
          <a:chExt cx="0" cy="0"/>
        </a:xfrm>
      </p:grpSpPr>
      <p:pic>
        <p:nvPicPr>
          <p:cNvPr id="199" name="Google Shape;199;gfba70e22ce_0_543"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200" name="Google Shape;200;gfba70e22ce_0_543"/>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01" name="Google Shape;201;gfba70e22ce_0_543"/>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202" name="Google Shape;202;gfba70e22ce_0_54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203"/>
        <p:cNvGrpSpPr/>
        <p:nvPr/>
      </p:nvGrpSpPr>
      <p:grpSpPr>
        <a:xfrm>
          <a:off x="0" y="0"/>
          <a:ext cx="0" cy="0"/>
          <a:chOff x="0" y="0"/>
          <a:chExt cx="0" cy="0"/>
        </a:xfrm>
      </p:grpSpPr>
      <p:pic>
        <p:nvPicPr>
          <p:cNvPr id="204" name="Google Shape;204;gfba70e22ce_0_548"/>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205" name="Google Shape;205;gfba70e22ce_0_548"/>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06" name="Google Shape;206;gfba70e22ce_0_548"/>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07" name="Google Shape;207;gfba70e22ce_0_548"/>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08" name="Google Shape;208;gfba70e22ce_0_548"/>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209" name="Google Shape;209;gfba70e22ce_0_548"/>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210"/>
        <p:cNvGrpSpPr/>
        <p:nvPr/>
      </p:nvGrpSpPr>
      <p:grpSpPr>
        <a:xfrm>
          <a:off x="0" y="0"/>
          <a:ext cx="0" cy="0"/>
          <a:chOff x="0" y="0"/>
          <a:chExt cx="0" cy="0"/>
        </a:xfrm>
      </p:grpSpPr>
      <p:sp>
        <p:nvSpPr>
          <p:cNvPr id="211" name="Google Shape;211;gfba70e22ce_0_555"/>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12" name="Google Shape;212;gfba70e22ce_0_555"/>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gfba70e22ce_0_555"/>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4" name="Google Shape;214;gfba70e22ce_0_555"/>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215" name="Google Shape;215;gfba70e22ce_0_555"/>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216"/>
        <p:cNvGrpSpPr/>
        <p:nvPr/>
      </p:nvGrpSpPr>
      <p:grpSpPr>
        <a:xfrm>
          <a:off x="0" y="0"/>
          <a:ext cx="0" cy="0"/>
          <a:chOff x="0" y="0"/>
          <a:chExt cx="0" cy="0"/>
        </a:xfrm>
      </p:grpSpPr>
      <p:sp>
        <p:nvSpPr>
          <p:cNvPr id="217" name="Google Shape;217;gfba70e22ce_0_561"/>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18" name="Google Shape;218;gfba70e22ce_0_561"/>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9" name="Google Shape;219;gfba70e22ce_0_561"/>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0" name="Google Shape;220;gfba70e22ce_0_561"/>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a:lnSpc>
                <a:spcPct val="90000"/>
              </a:lnSpc>
              <a:spcBef>
                <a:spcPts val="300"/>
              </a:spcBef>
              <a:spcAft>
                <a:spcPts val="0"/>
              </a:spcAft>
              <a:buClr>
                <a:srgbClr val="9B9B9B"/>
              </a:buClr>
              <a:buSzPts val="1350"/>
              <a:buChar char="•"/>
              <a:defRPr/>
            </a:lvl2pPr>
            <a:lvl3pPr marL="1371600" lvl="2" indent="-325755" algn="l">
              <a:lnSpc>
                <a:spcPct val="90000"/>
              </a:lnSpc>
              <a:spcBef>
                <a:spcPts val="300"/>
              </a:spcBef>
              <a:spcAft>
                <a:spcPts val="0"/>
              </a:spcAft>
              <a:buClr>
                <a:schemeClr val="dk1"/>
              </a:buClr>
              <a:buSzPts val="1530"/>
              <a:buChar char="•"/>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21" name="Google Shape;221;gfba70e22ce_0_561"/>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222" name="Google Shape;222;gfba70e22ce_0_561"/>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24"/>
        <p:cNvGrpSpPr/>
        <p:nvPr/>
      </p:nvGrpSpPr>
      <p:grpSpPr>
        <a:xfrm>
          <a:off x="0" y="0"/>
          <a:ext cx="0" cy="0"/>
          <a:chOff x="0" y="0"/>
          <a:chExt cx="0" cy="0"/>
        </a:xfrm>
      </p:grpSpPr>
      <p:sp>
        <p:nvSpPr>
          <p:cNvPr id="25" name="Google Shape;25;p64"/>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64"/>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27" name="Google Shape;27;p64"/>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223"/>
        <p:cNvGrpSpPr/>
        <p:nvPr/>
      </p:nvGrpSpPr>
      <p:grpSpPr>
        <a:xfrm>
          <a:off x="0" y="0"/>
          <a:ext cx="0" cy="0"/>
          <a:chOff x="0" y="0"/>
          <a:chExt cx="0" cy="0"/>
        </a:xfrm>
      </p:grpSpPr>
      <p:sp>
        <p:nvSpPr>
          <p:cNvPr id="224" name="Google Shape;224;gfba70e22ce_0_568"/>
          <p:cNvSpPr/>
          <p:nvPr/>
        </p:nvSpPr>
        <p:spPr>
          <a:xfrm>
            <a:off x="-2" y="0"/>
            <a:ext cx="1118100" cy="2221500"/>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225" name="Google Shape;225;gfba70e22ce_0_568"/>
          <p:cNvPicPr preferRelativeResize="0"/>
          <p:nvPr/>
        </p:nvPicPr>
        <p:blipFill rotWithShape="1">
          <a:blip r:embed="rId2">
            <a:alphaModFix/>
          </a:blip>
          <a:srcRect/>
          <a:stretch/>
        </p:blipFill>
        <p:spPr>
          <a:xfrm>
            <a:off x="-1" y="-58365"/>
            <a:ext cx="9144002" cy="3303012"/>
          </a:xfrm>
          <a:prstGeom prst="rect">
            <a:avLst/>
          </a:prstGeom>
          <a:noFill/>
          <a:ln>
            <a:noFill/>
          </a:ln>
        </p:spPr>
      </p:pic>
      <p:pic>
        <p:nvPicPr>
          <p:cNvPr id="226" name="Google Shape;226;gfba70e22ce_0_568"/>
          <p:cNvPicPr preferRelativeResize="0"/>
          <p:nvPr/>
        </p:nvPicPr>
        <p:blipFill rotWithShape="1">
          <a:blip r:embed="rId3">
            <a:alphaModFix/>
          </a:blip>
          <a:srcRect t="-2165" b="38111"/>
          <a:stretch/>
        </p:blipFill>
        <p:spPr>
          <a:xfrm>
            <a:off x="2" y="2392846"/>
            <a:ext cx="9144002" cy="2750656"/>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Titel 2">
  <p:cSld name="Titel 2">
    <p:spTree>
      <p:nvGrpSpPr>
        <p:cNvPr id="1" name="Shape 227"/>
        <p:cNvGrpSpPr/>
        <p:nvPr/>
      </p:nvGrpSpPr>
      <p:grpSpPr>
        <a:xfrm>
          <a:off x="0" y="0"/>
          <a:ext cx="0" cy="0"/>
          <a:chOff x="0" y="0"/>
          <a:chExt cx="0" cy="0"/>
        </a:xfrm>
      </p:grpSpPr>
      <p:pic>
        <p:nvPicPr>
          <p:cNvPr id="228" name="Google Shape;228;gfba70e22ce_0_572"/>
          <p:cNvPicPr preferRelativeResize="0"/>
          <p:nvPr/>
        </p:nvPicPr>
        <p:blipFill rotWithShape="1">
          <a:blip r:embed="rId2">
            <a:alphaModFix/>
          </a:blip>
          <a:srcRect/>
          <a:stretch/>
        </p:blipFill>
        <p:spPr>
          <a:xfrm>
            <a:off x="1055219" y="-15980"/>
            <a:ext cx="8088783" cy="4232750"/>
          </a:xfrm>
          <a:prstGeom prst="rect">
            <a:avLst/>
          </a:prstGeom>
          <a:noFill/>
          <a:ln>
            <a:noFill/>
          </a:ln>
        </p:spPr>
      </p:pic>
      <p:sp>
        <p:nvSpPr>
          <p:cNvPr id="229" name="Google Shape;229;gfba70e22ce_0_572"/>
          <p:cNvSpPr/>
          <p:nvPr/>
        </p:nvSpPr>
        <p:spPr>
          <a:xfrm>
            <a:off x="1" y="-15979"/>
            <a:ext cx="6334092" cy="5159484"/>
          </a:xfrm>
          <a:custGeom>
            <a:avLst/>
            <a:gdLst/>
            <a:ahLst/>
            <a:cxnLst/>
            <a:rect l="l" t="t" r="r" b="b"/>
            <a:pathLst>
              <a:path w="21600" h="21600" extrusionOk="0">
                <a:moveTo>
                  <a:pt x="0" y="0"/>
                </a:moveTo>
                <a:lnTo>
                  <a:pt x="15215" y="0"/>
                </a:lnTo>
                <a:lnTo>
                  <a:pt x="21600" y="21600"/>
                </a:lnTo>
                <a:lnTo>
                  <a:pt x="34" y="21600"/>
                </a:lnTo>
                <a:lnTo>
                  <a:pt x="0" y="0"/>
                </a:lnTo>
                <a:close/>
              </a:path>
            </a:pathLst>
          </a:custGeom>
          <a:solidFill>
            <a:srgbClr val="FFFF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pic>
        <p:nvPicPr>
          <p:cNvPr id="230" name="Google Shape;230;gfba70e22ce_0_572"/>
          <p:cNvPicPr preferRelativeResize="0"/>
          <p:nvPr/>
        </p:nvPicPr>
        <p:blipFill rotWithShape="1">
          <a:blip r:embed="rId3">
            <a:alphaModFix/>
          </a:blip>
          <a:srcRect/>
          <a:stretch/>
        </p:blipFill>
        <p:spPr>
          <a:xfrm>
            <a:off x="646314" y="519521"/>
            <a:ext cx="1800002" cy="550863"/>
          </a:xfrm>
          <a:prstGeom prst="rect">
            <a:avLst/>
          </a:prstGeom>
          <a:noFill/>
          <a:ln>
            <a:noFill/>
          </a:ln>
        </p:spPr>
      </p:pic>
      <p:sp>
        <p:nvSpPr>
          <p:cNvPr id="231" name="Google Shape;231;gfba70e22ce_0_572"/>
          <p:cNvSpPr txBox="1">
            <a:spLocks noGrp="1"/>
          </p:cNvSpPr>
          <p:nvPr>
            <p:ph type="subTitle" idx="1"/>
          </p:nvPr>
        </p:nvSpPr>
        <p:spPr>
          <a:xfrm>
            <a:off x="949580" y="3382375"/>
            <a:ext cx="4702500" cy="834300"/>
          </a:xfrm>
          <a:prstGeom prst="rect">
            <a:avLst/>
          </a:prstGeom>
          <a:noFill/>
          <a:ln>
            <a:noFill/>
          </a:ln>
        </p:spPr>
        <p:txBody>
          <a:bodyPr spcFirstLastPara="1" wrap="square" lIns="79125" tIns="39550" rIns="79125" bIns="39550" anchor="t" anchorCtr="0">
            <a:normAutofit/>
          </a:bodyPr>
          <a:lstStyle>
            <a:lvl1pPr lvl="0" algn="l">
              <a:lnSpc>
                <a:spcPct val="100000"/>
              </a:lnSpc>
              <a:spcBef>
                <a:spcPts val="600"/>
              </a:spcBef>
              <a:spcAft>
                <a:spcPts val="0"/>
              </a:spcAft>
              <a:buSzPts val="2100"/>
              <a:buNone/>
              <a:defRPr sz="2100">
                <a:solidFill>
                  <a:schemeClr val="dk2"/>
                </a:solidFill>
                <a:latin typeface="Arial"/>
                <a:ea typeface="Arial"/>
                <a:cs typeface="Arial"/>
                <a:sym typeface="Arial"/>
              </a:defRPr>
            </a:lvl1pPr>
            <a:lvl2pPr lvl="1" algn="ctr">
              <a:lnSpc>
                <a:spcPct val="100000"/>
              </a:lnSpc>
              <a:spcBef>
                <a:spcPts val="600"/>
              </a:spcBef>
              <a:spcAft>
                <a:spcPts val="0"/>
              </a:spcAft>
              <a:buClr>
                <a:schemeClr val="dk1"/>
              </a:buClr>
              <a:buSzPts val="1700"/>
              <a:buNone/>
              <a:defRPr sz="1700"/>
            </a:lvl2pPr>
            <a:lvl3pPr lvl="2" algn="ctr">
              <a:lnSpc>
                <a:spcPct val="100000"/>
              </a:lnSpc>
              <a:spcBef>
                <a:spcPts val="600"/>
              </a:spcBef>
              <a:spcAft>
                <a:spcPts val="0"/>
              </a:spcAft>
              <a:buClr>
                <a:schemeClr val="dk1"/>
              </a:buClr>
              <a:buSzPts val="1600"/>
              <a:buNone/>
              <a:defRPr sz="1600"/>
            </a:lvl3pPr>
            <a:lvl4pPr lvl="3" algn="ctr">
              <a:lnSpc>
                <a:spcPct val="100000"/>
              </a:lnSpc>
              <a:spcBef>
                <a:spcPts val="600"/>
              </a:spcBef>
              <a:spcAft>
                <a:spcPts val="0"/>
              </a:spcAft>
              <a:buClr>
                <a:schemeClr val="dk1"/>
              </a:buClr>
              <a:buSzPts val="1400"/>
              <a:buNone/>
              <a:defRPr sz="1400"/>
            </a:lvl4pPr>
            <a:lvl5pPr lvl="4" algn="ctr">
              <a:lnSpc>
                <a:spcPct val="100000"/>
              </a:lnSpc>
              <a:spcBef>
                <a:spcPts val="600"/>
              </a:spcBef>
              <a:spcAft>
                <a:spcPts val="0"/>
              </a:spcAft>
              <a:buClr>
                <a:schemeClr val="dk1"/>
              </a:buClr>
              <a:buSzPts val="1400"/>
              <a:buNone/>
              <a:defRPr sz="1400"/>
            </a:lvl5pPr>
            <a:lvl6pPr lvl="5" algn="ctr">
              <a:lnSpc>
                <a:spcPct val="90000"/>
              </a:lnSpc>
              <a:spcBef>
                <a:spcPts val="400"/>
              </a:spcBef>
              <a:spcAft>
                <a:spcPts val="0"/>
              </a:spcAft>
              <a:buClr>
                <a:schemeClr val="dk1"/>
              </a:buClr>
              <a:buSzPts val="1400"/>
              <a:buNone/>
              <a:defRPr sz="1400"/>
            </a:lvl6pPr>
            <a:lvl7pPr lvl="6" algn="ctr">
              <a:lnSpc>
                <a:spcPct val="90000"/>
              </a:lnSpc>
              <a:spcBef>
                <a:spcPts val="400"/>
              </a:spcBef>
              <a:spcAft>
                <a:spcPts val="0"/>
              </a:spcAft>
              <a:buClr>
                <a:schemeClr val="dk1"/>
              </a:buClr>
              <a:buSzPts val="1400"/>
              <a:buNone/>
              <a:defRPr sz="1400"/>
            </a:lvl7pPr>
            <a:lvl8pPr lvl="7" algn="ctr">
              <a:lnSpc>
                <a:spcPct val="90000"/>
              </a:lnSpc>
              <a:spcBef>
                <a:spcPts val="400"/>
              </a:spcBef>
              <a:spcAft>
                <a:spcPts val="0"/>
              </a:spcAft>
              <a:buClr>
                <a:schemeClr val="dk1"/>
              </a:buClr>
              <a:buSzPts val="1400"/>
              <a:buNone/>
              <a:defRPr sz="1400"/>
            </a:lvl8pPr>
            <a:lvl9pPr lvl="8" algn="ctr">
              <a:lnSpc>
                <a:spcPct val="90000"/>
              </a:lnSpc>
              <a:spcBef>
                <a:spcPts val="400"/>
              </a:spcBef>
              <a:spcAft>
                <a:spcPts val="0"/>
              </a:spcAft>
              <a:buClr>
                <a:schemeClr val="dk1"/>
              </a:buClr>
              <a:buSzPts val="1400"/>
              <a:buNone/>
              <a:defRPr sz="1400"/>
            </a:lvl9pPr>
          </a:lstStyle>
          <a:p>
            <a:endParaRPr/>
          </a:p>
        </p:txBody>
      </p:sp>
      <p:sp>
        <p:nvSpPr>
          <p:cNvPr id="232" name="Google Shape;232;gfba70e22ce_0_572"/>
          <p:cNvSpPr txBox="1">
            <a:spLocks noGrp="1"/>
          </p:cNvSpPr>
          <p:nvPr>
            <p:ph type="title"/>
          </p:nvPr>
        </p:nvSpPr>
        <p:spPr>
          <a:xfrm>
            <a:off x="949579" y="1163814"/>
            <a:ext cx="3910500" cy="2095800"/>
          </a:xfrm>
          <a:prstGeom prst="rect">
            <a:avLst/>
          </a:prstGeom>
          <a:noFill/>
          <a:ln>
            <a:noFill/>
          </a:ln>
        </p:spPr>
        <p:txBody>
          <a:bodyPr spcFirstLastPara="1" wrap="square" lIns="79125" tIns="39550" rIns="79125" bIns="39550" anchor="b" anchorCtr="0">
            <a:normAutofit/>
          </a:bodyPr>
          <a:lstStyle>
            <a:lvl1pPr lvl="0" algn="l">
              <a:lnSpc>
                <a:spcPct val="90000"/>
              </a:lnSpc>
              <a:spcBef>
                <a:spcPts val="0"/>
              </a:spcBef>
              <a:spcAft>
                <a:spcPts val="0"/>
              </a:spcAft>
              <a:buClr>
                <a:schemeClr val="dk1"/>
              </a:buClr>
              <a:buSzPts val="3100"/>
              <a:buFont typeface="Arial"/>
              <a:buNone/>
              <a:defRPr sz="31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33" name="Google Shape;233;gfba70e22ce_0_572"/>
          <p:cNvPicPr preferRelativeResize="0"/>
          <p:nvPr/>
        </p:nvPicPr>
        <p:blipFill rotWithShape="1">
          <a:blip r:embed="rId4">
            <a:alphaModFix/>
          </a:blip>
          <a:srcRect/>
          <a:stretch/>
        </p:blipFill>
        <p:spPr>
          <a:xfrm>
            <a:off x="646313" y="4327651"/>
            <a:ext cx="1408179" cy="297181"/>
          </a:xfrm>
          <a:prstGeom prst="rect">
            <a:avLst/>
          </a:prstGeom>
          <a:noFill/>
          <a:ln>
            <a:noFill/>
          </a:ln>
        </p:spPr>
      </p:pic>
      <p:sp>
        <p:nvSpPr>
          <p:cNvPr id="234" name="Google Shape;234;gfba70e22ce_0_572"/>
          <p:cNvSpPr txBox="1"/>
          <p:nvPr/>
        </p:nvSpPr>
        <p:spPr>
          <a:xfrm>
            <a:off x="6084169" y="4417084"/>
            <a:ext cx="2952300" cy="233700"/>
          </a:xfrm>
          <a:prstGeom prst="rect">
            <a:avLst/>
          </a:prstGeom>
          <a:noFill/>
          <a:ln>
            <a:noFill/>
          </a:ln>
        </p:spPr>
        <p:txBody>
          <a:bodyPr spcFirstLastPara="1" wrap="square" lIns="39550" tIns="39550" rIns="39550" bIns="39550" anchor="t" anchorCtr="0">
            <a:spAutoFit/>
          </a:bodyPr>
          <a:lstStyle/>
          <a:p>
            <a:pPr marL="0" marR="0" lvl="0" indent="0" algn="r" rtl="0">
              <a:lnSpc>
                <a:spcPct val="100000"/>
              </a:lnSpc>
              <a:spcBef>
                <a:spcPts val="0"/>
              </a:spcBef>
              <a:spcAft>
                <a:spcPts val="0"/>
              </a:spcAft>
              <a:buClr>
                <a:srgbClr val="000000"/>
              </a:buClr>
              <a:buSzPts val="1000"/>
              <a:buFont typeface="Arial"/>
              <a:buNone/>
            </a:pPr>
            <a:r>
              <a:rPr lang="nl-BE" sz="1000" b="0" i="0" u="none" strike="noStrike" cap="none">
                <a:solidFill>
                  <a:srgbClr val="000000"/>
                </a:solidFill>
                <a:latin typeface="Arial"/>
                <a:ea typeface="Arial"/>
                <a:cs typeface="Arial"/>
                <a:sym typeface="Arial"/>
              </a:rPr>
              <a:t>www.vlaanderen.be/informatievlaanderen</a:t>
            </a:r>
            <a:endParaRPr sz="12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el en Inhoud 1">
  <p:cSld name="1_Titel en Inhoud">
    <p:spTree>
      <p:nvGrpSpPr>
        <p:cNvPr id="1" name="Shape 235"/>
        <p:cNvGrpSpPr/>
        <p:nvPr/>
      </p:nvGrpSpPr>
      <p:grpSpPr>
        <a:xfrm>
          <a:off x="0" y="0"/>
          <a:ext cx="0" cy="0"/>
          <a:chOff x="0" y="0"/>
          <a:chExt cx="0" cy="0"/>
        </a:xfrm>
      </p:grpSpPr>
      <p:sp>
        <p:nvSpPr>
          <p:cNvPr id="236" name="Google Shape;236;g1f8c1800f95_1_146"/>
          <p:cNvSpPr txBox="1">
            <a:spLocks noGrp="1"/>
          </p:cNvSpPr>
          <p:nvPr>
            <p:ph type="body" idx="1"/>
          </p:nvPr>
        </p:nvSpPr>
        <p:spPr>
          <a:xfrm>
            <a:off x="628651" y="1111661"/>
            <a:ext cx="7886700" cy="3744300"/>
          </a:xfrm>
          <a:prstGeom prst="rect">
            <a:avLst/>
          </a:prstGeom>
          <a:noFill/>
          <a:ln>
            <a:noFill/>
          </a:ln>
        </p:spPr>
        <p:txBody>
          <a:bodyPr spcFirstLastPara="1" wrap="square" lIns="91425" tIns="45700" rIns="91425" bIns="45700" anchor="t" anchorCtr="0">
            <a:normAutofit/>
          </a:bodyPr>
          <a:lstStyle>
            <a:lvl1pPr marL="457200" marR="0" lvl="0" indent="-381000" algn="l">
              <a:lnSpc>
                <a:spcPct val="100000"/>
              </a:lnSpc>
              <a:spcBef>
                <a:spcPts val="525"/>
              </a:spcBef>
              <a:spcAft>
                <a:spcPts val="0"/>
              </a:spcAft>
              <a:buClr>
                <a:schemeClr val="dk1"/>
              </a:buClr>
              <a:buSzPts val="2400"/>
              <a:buFont typeface="Arial"/>
              <a:buChar char="&gt;"/>
              <a:defRPr>
                <a:latin typeface="Arial"/>
                <a:ea typeface="Arial"/>
                <a:cs typeface="Arial"/>
                <a:sym typeface="Arial"/>
              </a:defRPr>
            </a:lvl1pPr>
            <a:lvl2pPr marL="914400" marR="0" lvl="1" indent="-381000" algn="l">
              <a:lnSpc>
                <a:spcPct val="100000"/>
              </a:lnSpc>
              <a:spcBef>
                <a:spcPts val="525"/>
              </a:spcBef>
              <a:spcAft>
                <a:spcPts val="0"/>
              </a:spcAft>
              <a:buClr>
                <a:schemeClr val="dk1"/>
              </a:buClr>
              <a:buSzPts val="24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42900" algn="l">
              <a:lnSpc>
                <a:spcPct val="100000"/>
              </a:lnSpc>
              <a:spcBef>
                <a:spcPts val="525"/>
              </a:spcBef>
              <a:spcAft>
                <a:spcPts val="0"/>
              </a:spcAft>
              <a:buClr>
                <a:schemeClr val="dk1"/>
              </a:buClr>
              <a:buSzPts val="1800"/>
              <a:buFont typeface="Noto Sans Symbols"/>
              <a:buChar char="▪"/>
              <a:defRPr>
                <a:latin typeface="Arial"/>
                <a:ea typeface="Arial"/>
                <a:cs typeface="Arial"/>
                <a:sym typeface="Arial"/>
              </a:defRPr>
            </a:lvl4pPr>
            <a:lvl5pPr marL="2286000" marR="0" lvl="4" indent="-342900" algn="l">
              <a:lnSpc>
                <a:spcPct val="100000"/>
              </a:lnSpc>
              <a:spcBef>
                <a:spcPts val="525"/>
              </a:spcBef>
              <a:spcAft>
                <a:spcPts val="0"/>
              </a:spcAft>
              <a:buClr>
                <a:schemeClr val="dk1"/>
              </a:buClr>
              <a:buSzPts val="1800"/>
              <a:buFont typeface="Arial"/>
              <a:buChar char="&gt;"/>
              <a:defRPr>
                <a:latin typeface="Arial"/>
                <a:ea typeface="Arial"/>
                <a:cs typeface="Arial"/>
                <a:sym typeface="Aria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37" name="Google Shape;237;g1f8c1800f95_1_146"/>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8" name="Google Shape;238;g1f8c1800f95_1_146"/>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25" b="0">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245"/>
        <p:cNvGrpSpPr/>
        <p:nvPr/>
      </p:nvGrpSpPr>
      <p:grpSpPr>
        <a:xfrm>
          <a:off x="0" y="0"/>
          <a:ext cx="0" cy="0"/>
          <a:chOff x="0" y="0"/>
          <a:chExt cx="0" cy="0"/>
        </a:xfrm>
      </p:grpSpPr>
      <p:sp>
        <p:nvSpPr>
          <p:cNvPr id="246" name="Google Shape;246;p6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247"/>
        <p:cNvGrpSpPr/>
        <p:nvPr/>
      </p:nvGrpSpPr>
      <p:grpSpPr>
        <a:xfrm>
          <a:off x="0" y="0"/>
          <a:ext cx="0" cy="0"/>
          <a:chOff x="0" y="0"/>
          <a:chExt cx="0" cy="0"/>
        </a:xfrm>
      </p:grpSpPr>
      <p:sp>
        <p:nvSpPr>
          <p:cNvPr id="248" name="Google Shape;248;p62"/>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49" name="Google Shape;249;p62"/>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50" name="Google Shape;250;p62"/>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51" name="Google Shape;251;p62"/>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52" name="Google Shape;252;p62"/>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Algemeen_01">
  <p:cSld name="Algemeen_01">
    <p:spTree>
      <p:nvGrpSpPr>
        <p:cNvPr id="1" name="Shape 253"/>
        <p:cNvGrpSpPr/>
        <p:nvPr/>
      </p:nvGrpSpPr>
      <p:grpSpPr>
        <a:xfrm>
          <a:off x="0" y="0"/>
          <a:ext cx="0" cy="0"/>
          <a:chOff x="0" y="0"/>
          <a:chExt cx="0" cy="0"/>
        </a:xfrm>
      </p:grpSpPr>
      <p:sp>
        <p:nvSpPr>
          <p:cNvPr id="254" name="Google Shape;254;g2022565a596_0_261"/>
          <p:cNvSpPr txBox="1">
            <a:spLocks noGrp="1"/>
          </p:cNvSpPr>
          <p:nvPr>
            <p:ph type="title"/>
          </p:nvPr>
        </p:nvSpPr>
        <p:spPr>
          <a:xfrm>
            <a:off x="628650" y="273844"/>
            <a:ext cx="7886700" cy="5277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2700"/>
              <a:buFont typeface="Calibri"/>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5" name="Google Shape;255;g2022565a596_0_261"/>
          <p:cNvSpPr txBox="1">
            <a:spLocks noGrp="1"/>
          </p:cNvSpPr>
          <p:nvPr>
            <p:ph type="body" idx="1"/>
          </p:nvPr>
        </p:nvSpPr>
        <p:spPr>
          <a:xfrm>
            <a:off x="628650" y="1409326"/>
            <a:ext cx="7886700" cy="32235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2100"/>
              <a:buNone/>
              <a:defRPr/>
            </a:lvl1pPr>
            <a:lvl2pPr marL="914400" lvl="1" indent="-279400" algn="l">
              <a:lnSpc>
                <a:spcPct val="90000"/>
              </a:lnSpc>
              <a:spcBef>
                <a:spcPts val="400"/>
              </a:spcBef>
              <a:spcAft>
                <a:spcPts val="0"/>
              </a:spcAft>
              <a:buSzPts val="800"/>
              <a:buChar char="■"/>
              <a:defRPr/>
            </a:lvl2pPr>
            <a:lvl3pPr marL="1371600" lvl="2" indent="-279400" algn="l">
              <a:lnSpc>
                <a:spcPct val="90000"/>
              </a:lnSpc>
              <a:spcBef>
                <a:spcPts val="400"/>
              </a:spcBef>
              <a:spcAft>
                <a:spcPts val="0"/>
              </a:spcAft>
              <a:buSzPts val="800"/>
              <a:buChar char="?"/>
              <a:defRPr/>
            </a:lvl3pPr>
            <a:lvl4pPr marL="1828800" lvl="3" indent="-279400" algn="l">
              <a:lnSpc>
                <a:spcPct val="90000"/>
              </a:lnSpc>
              <a:spcBef>
                <a:spcPts val="400"/>
              </a:spcBef>
              <a:spcAft>
                <a:spcPts val="0"/>
              </a:spcAft>
              <a:buSzPts val="800"/>
              <a:buChar char="■"/>
              <a:defRPr/>
            </a:lvl4pPr>
            <a:lvl5pPr marL="2286000" lvl="4" indent="-279400" algn="l">
              <a:lnSpc>
                <a:spcPct val="90000"/>
              </a:lnSpc>
              <a:spcBef>
                <a:spcPts val="400"/>
              </a:spcBef>
              <a:spcAft>
                <a:spcPts val="0"/>
              </a:spcAft>
              <a:buSzPts val="8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56" name="Google Shape;256;g2022565a596_0_261"/>
          <p:cNvSpPr txBox="1">
            <a:spLocks noGrp="1"/>
          </p:cNvSpPr>
          <p:nvPr>
            <p:ph type="ftr" idx="11"/>
          </p:nvPr>
        </p:nvSpPr>
        <p:spPr>
          <a:xfrm>
            <a:off x="7355609" y="4856892"/>
            <a:ext cx="1547400" cy="2739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7" name="Google Shape;257;g2022565a596_0_261"/>
          <p:cNvSpPr txBox="1">
            <a:spLocks noGrp="1"/>
          </p:cNvSpPr>
          <p:nvPr>
            <p:ph type="sldNum" idx="12"/>
          </p:nvPr>
        </p:nvSpPr>
        <p:spPr>
          <a:xfrm>
            <a:off x="8515350" y="4856893"/>
            <a:ext cx="6288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nl-BE"/>
              <a:t>‹#›</a:t>
            </a:fld>
            <a:endParaRPr/>
          </a:p>
        </p:txBody>
      </p:sp>
      <p:sp>
        <p:nvSpPr>
          <p:cNvPr id="258" name="Google Shape;258;g2022565a596_0_261"/>
          <p:cNvSpPr/>
          <p:nvPr/>
        </p:nvSpPr>
        <p:spPr>
          <a:xfrm>
            <a:off x="0" y="0"/>
            <a:ext cx="164700" cy="5143500"/>
          </a:xfrm>
          <a:prstGeom prst="rect">
            <a:avLst/>
          </a:prstGeom>
          <a:solidFill>
            <a:srgbClr val="FFEB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59" name="Google Shape;259;g2022565a596_0_261"/>
          <p:cNvSpPr txBox="1">
            <a:spLocks noGrp="1"/>
          </p:cNvSpPr>
          <p:nvPr>
            <p:ph type="body" idx="2"/>
          </p:nvPr>
        </p:nvSpPr>
        <p:spPr>
          <a:xfrm>
            <a:off x="628650" y="931163"/>
            <a:ext cx="7886700" cy="348600"/>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accent6"/>
              </a:buClr>
              <a:buSzPts val="1800"/>
              <a:buNone/>
              <a:defRPr sz="1800" b="1" cap="none">
                <a:solidFill>
                  <a:schemeClr val="accent6"/>
                </a:solidFill>
              </a:defRPr>
            </a:lvl1pPr>
            <a:lvl2pPr marL="914400" lvl="1" indent="-279400" algn="l">
              <a:lnSpc>
                <a:spcPct val="90000"/>
              </a:lnSpc>
              <a:spcBef>
                <a:spcPts val="400"/>
              </a:spcBef>
              <a:spcAft>
                <a:spcPts val="0"/>
              </a:spcAft>
              <a:buSzPts val="800"/>
              <a:buChar char="■"/>
              <a:defRPr/>
            </a:lvl2pPr>
            <a:lvl3pPr marL="1371600" lvl="2" indent="-279400" algn="l">
              <a:lnSpc>
                <a:spcPct val="90000"/>
              </a:lnSpc>
              <a:spcBef>
                <a:spcPts val="400"/>
              </a:spcBef>
              <a:spcAft>
                <a:spcPts val="0"/>
              </a:spcAft>
              <a:buSzPts val="800"/>
              <a:buChar char="?"/>
              <a:defRPr/>
            </a:lvl3pPr>
            <a:lvl4pPr marL="1828800" lvl="3" indent="-279400" algn="l">
              <a:lnSpc>
                <a:spcPct val="90000"/>
              </a:lnSpc>
              <a:spcBef>
                <a:spcPts val="400"/>
              </a:spcBef>
              <a:spcAft>
                <a:spcPts val="0"/>
              </a:spcAft>
              <a:buSzPts val="800"/>
              <a:buChar char="■"/>
              <a:defRPr/>
            </a:lvl4pPr>
            <a:lvl5pPr marL="2286000" lvl="4" indent="-279400" algn="l">
              <a:lnSpc>
                <a:spcPct val="90000"/>
              </a:lnSpc>
              <a:spcBef>
                <a:spcPts val="400"/>
              </a:spcBef>
              <a:spcAft>
                <a:spcPts val="0"/>
              </a:spcAft>
              <a:buSzPts val="8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260"/>
        <p:cNvGrpSpPr/>
        <p:nvPr/>
      </p:nvGrpSpPr>
      <p:grpSpPr>
        <a:xfrm>
          <a:off x="0" y="0"/>
          <a:ext cx="0" cy="0"/>
          <a:chOff x="0" y="0"/>
          <a:chExt cx="0" cy="0"/>
        </a:xfrm>
      </p:grpSpPr>
      <p:pic>
        <p:nvPicPr>
          <p:cNvPr id="261" name="Google Shape;261;p56"/>
          <p:cNvPicPr preferRelativeResize="0"/>
          <p:nvPr/>
        </p:nvPicPr>
        <p:blipFill rotWithShape="1">
          <a:blip r:embed="rId2">
            <a:alphaModFix/>
          </a:blip>
          <a:srcRect l="760" t="1396" r="6440" b="3434"/>
          <a:stretch/>
        </p:blipFill>
        <p:spPr>
          <a:xfrm>
            <a:off x="323527" y="-1"/>
            <a:ext cx="8820474" cy="5143501"/>
          </a:xfrm>
          <a:prstGeom prst="rect">
            <a:avLst/>
          </a:prstGeom>
          <a:noFill/>
          <a:ln>
            <a:noFill/>
          </a:ln>
        </p:spPr>
      </p:pic>
      <p:sp>
        <p:nvSpPr>
          <p:cNvPr id="262" name="Google Shape;262;p56"/>
          <p:cNvSpPr txBox="1">
            <a:spLocks noGrp="1"/>
          </p:cNvSpPr>
          <p:nvPr>
            <p:ph type="subTitle" idx="1"/>
          </p:nvPr>
        </p:nvSpPr>
        <p:spPr>
          <a:xfrm>
            <a:off x="1813992" y="3705876"/>
            <a:ext cx="6858000" cy="1241700"/>
          </a:xfrm>
          <a:prstGeom prst="rect">
            <a:avLst/>
          </a:prstGeom>
          <a:noFill/>
          <a:ln>
            <a:noFill/>
          </a:ln>
        </p:spPr>
        <p:txBody>
          <a:bodyPr spcFirstLastPara="1" wrap="square" lIns="91425" tIns="91425" rIns="91425" bIns="91425" anchor="t" anchorCtr="0">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a:endParaRPr/>
          </a:p>
        </p:txBody>
      </p:sp>
      <p:sp>
        <p:nvSpPr>
          <p:cNvPr id="263" name="Google Shape;263;p56"/>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264"/>
        <p:cNvGrpSpPr/>
        <p:nvPr/>
      </p:nvGrpSpPr>
      <p:grpSpPr>
        <a:xfrm>
          <a:off x="0" y="0"/>
          <a:ext cx="0" cy="0"/>
          <a:chOff x="0" y="0"/>
          <a:chExt cx="0" cy="0"/>
        </a:xfrm>
      </p:grpSpPr>
      <p:sp>
        <p:nvSpPr>
          <p:cNvPr id="265" name="Google Shape;265;p89"/>
          <p:cNvSpPr/>
          <p:nvPr/>
        </p:nvSpPr>
        <p:spPr>
          <a:xfrm>
            <a:off x="-2" y="0"/>
            <a:ext cx="1118100" cy="2221500"/>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266" name="Google Shape;266;p89"/>
          <p:cNvPicPr preferRelativeResize="0"/>
          <p:nvPr/>
        </p:nvPicPr>
        <p:blipFill rotWithShape="1">
          <a:blip r:embed="rId2">
            <a:alphaModFix/>
          </a:blip>
          <a:srcRect r="9179"/>
          <a:stretch/>
        </p:blipFill>
        <p:spPr>
          <a:xfrm>
            <a:off x="2925467" y="0"/>
            <a:ext cx="6218532" cy="514350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Leeg_rechte lijn">
  <p:cSld name="Leeg_rechte lijn">
    <p:spTree>
      <p:nvGrpSpPr>
        <p:cNvPr id="1" name="Shape 267"/>
        <p:cNvGrpSpPr/>
        <p:nvPr/>
      </p:nvGrpSpPr>
      <p:grpSpPr>
        <a:xfrm>
          <a:off x="0" y="0"/>
          <a:ext cx="0" cy="0"/>
          <a:chOff x="0" y="0"/>
          <a:chExt cx="0" cy="0"/>
        </a:xfrm>
      </p:grpSpPr>
      <p:sp>
        <p:nvSpPr>
          <p:cNvPr id="268" name="Google Shape;268;p90"/>
          <p:cNvSpPr txBox="1"/>
          <p:nvPr/>
        </p:nvSpPr>
        <p:spPr>
          <a:xfrm>
            <a:off x="481782" y="930651"/>
            <a:ext cx="6223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90"/>
          <p:cNvSpPr txBox="1">
            <a:spLocks noGrp="1"/>
          </p:cNvSpPr>
          <p:nvPr>
            <p:ph type="body" idx="1"/>
          </p:nvPr>
        </p:nvSpPr>
        <p:spPr>
          <a:xfrm>
            <a:off x="481781" y="212710"/>
            <a:ext cx="8370900" cy="5910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SzPts val="1540"/>
              <a:buFont typeface="Arial"/>
              <a:buNone/>
              <a:defRPr sz="2800" b="1">
                <a:solidFill>
                  <a:schemeClr val="dk1"/>
                </a:solidFill>
                <a:latin typeface="Arial"/>
                <a:ea typeface="Arial"/>
                <a:cs typeface="Arial"/>
                <a:sym typeface="Arial"/>
              </a:defRPr>
            </a:lvl2pPr>
            <a:lvl3pPr marL="1371600" lvl="2"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3pPr>
            <a:lvl4pPr marL="1828800" lvl="3" indent="-228600" algn="l">
              <a:lnSpc>
                <a:spcPct val="90000"/>
              </a:lnSpc>
              <a:spcBef>
                <a:spcPts val="300"/>
              </a:spcBef>
              <a:spcAft>
                <a:spcPts val="0"/>
              </a:spcAft>
              <a:buSzPts val="1500"/>
              <a:buFont typeface="Arial"/>
              <a:buNone/>
              <a:defRPr sz="2800" b="1">
                <a:solidFill>
                  <a:schemeClr val="dk1"/>
                </a:solidFill>
                <a:latin typeface="Arial"/>
                <a:ea typeface="Arial"/>
                <a:cs typeface="Arial"/>
                <a:sym typeface="Arial"/>
              </a:defRPr>
            </a:lvl4pPr>
            <a:lvl5pPr marL="2286000" lvl="4"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0" name="Google Shape;270;p90"/>
          <p:cNvSpPr txBox="1">
            <a:spLocks noGrp="1"/>
          </p:cNvSpPr>
          <p:nvPr>
            <p:ph type="body" idx="2"/>
          </p:nvPr>
        </p:nvSpPr>
        <p:spPr>
          <a:xfrm>
            <a:off x="481781" y="1829550"/>
            <a:ext cx="8370900" cy="2650200"/>
          </a:xfrm>
          <a:prstGeom prst="rect">
            <a:avLst/>
          </a:prstGeom>
          <a:noFill/>
          <a:ln>
            <a:noFill/>
          </a:ln>
        </p:spPr>
        <p:txBody>
          <a:bodyPr spcFirstLastPara="1" wrap="square" lIns="91425" tIns="91425" rIns="91425" bIns="91425" anchor="t" anchorCtr="0">
            <a:noAutofit/>
          </a:bodyPr>
          <a:lstStyle>
            <a:lvl1pPr marL="457200" lvl="0" indent="-354330" algn="l">
              <a:lnSpc>
                <a:spcPct val="90000"/>
              </a:lnSpc>
              <a:spcBef>
                <a:spcPts val="300"/>
              </a:spcBef>
              <a:spcAft>
                <a:spcPts val="0"/>
              </a:spcAft>
              <a:buSzPts val="1980"/>
              <a:buChar char="•"/>
              <a:defRPr sz="1800">
                <a:latin typeface="Calibri"/>
                <a:ea typeface="Calibri"/>
                <a:cs typeface="Calibri"/>
                <a:sym typeface="Calibri"/>
              </a:defRPr>
            </a:lvl1pPr>
            <a:lvl2pPr marL="914400" lvl="1" indent="-326390" algn="l">
              <a:lnSpc>
                <a:spcPct val="90000"/>
              </a:lnSpc>
              <a:spcBef>
                <a:spcPts val="300"/>
              </a:spcBef>
              <a:spcAft>
                <a:spcPts val="0"/>
              </a:spcAft>
              <a:buSzPts val="1540"/>
              <a:buChar char="•"/>
              <a:defRPr sz="1600">
                <a:latin typeface="Calibri"/>
                <a:ea typeface="Calibri"/>
                <a:cs typeface="Calibri"/>
                <a:sym typeface="Calibri"/>
              </a:defRPr>
            </a:lvl2pPr>
            <a:lvl3pPr marL="1371600" lvl="2" indent="-342900" algn="l">
              <a:lnSpc>
                <a:spcPct val="90000"/>
              </a:lnSpc>
              <a:spcBef>
                <a:spcPts val="300"/>
              </a:spcBef>
              <a:spcAft>
                <a:spcPts val="0"/>
              </a:spcAft>
              <a:buSzPts val="1800"/>
              <a:buChar char="•"/>
              <a:defRPr sz="1600">
                <a:latin typeface="Calibri"/>
                <a:ea typeface="Calibri"/>
                <a:cs typeface="Calibri"/>
                <a:sym typeface="Calibri"/>
              </a:defRPr>
            </a:lvl3pPr>
            <a:lvl4pPr marL="1828800" lvl="3" indent="-323850" algn="l">
              <a:lnSpc>
                <a:spcPct val="90000"/>
              </a:lnSpc>
              <a:spcBef>
                <a:spcPts val="300"/>
              </a:spcBef>
              <a:spcAft>
                <a:spcPts val="0"/>
              </a:spcAft>
              <a:buSzPts val="1500"/>
              <a:buChar char="•"/>
              <a:defRPr sz="1600">
                <a:latin typeface="Calibri"/>
                <a:ea typeface="Calibri"/>
                <a:cs typeface="Calibri"/>
                <a:sym typeface="Calibri"/>
              </a:defRPr>
            </a:lvl4pPr>
            <a:lvl5pPr marL="2286000" lvl="4" indent="-342900" algn="l">
              <a:lnSpc>
                <a:spcPct val="90000"/>
              </a:lnSpc>
              <a:spcBef>
                <a:spcPts val="300"/>
              </a:spcBef>
              <a:spcAft>
                <a:spcPts val="0"/>
              </a:spcAft>
              <a:buSzPts val="1800"/>
              <a:buChar char="•"/>
              <a:defRPr sz="1600">
                <a:latin typeface="Calibri"/>
                <a:ea typeface="Calibri"/>
                <a:cs typeface="Calibri"/>
                <a:sym typeface="Calibri"/>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1" name="Google Shape;271;p90"/>
          <p:cNvSpPr txBox="1">
            <a:spLocks noGrp="1"/>
          </p:cNvSpPr>
          <p:nvPr>
            <p:ph type="body" idx="3"/>
          </p:nvPr>
        </p:nvSpPr>
        <p:spPr>
          <a:xfrm>
            <a:off x="481782" y="1065988"/>
            <a:ext cx="8370900" cy="2952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2000">
                <a:latin typeface="Calibri"/>
                <a:ea typeface="Calibri"/>
                <a:cs typeface="Calibri"/>
                <a:sym typeface="Calibri"/>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2" name="Google Shape;272;p90"/>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_Lege_dia">
  <p:cSld name="1_Lege_dia">
    <p:spTree>
      <p:nvGrpSpPr>
        <p:cNvPr id="1" name="Shape 273"/>
        <p:cNvGrpSpPr/>
        <p:nvPr/>
      </p:nvGrpSpPr>
      <p:grpSpPr>
        <a:xfrm>
          <a:off x="0" y="0"/>
          <a:ext cx="0" cy="0"/>
          <a:chOff x="0" y="0"/>
          <a:chExt cx="0" cy="0"/>
        </a:xfrm>
      </p:grpSpPr>
      <p:sp>
        <p:nvSpPr>
          <p:cNvPr id="274" name="Google Shape;274;p91"/>
          <p:cNvSpPr txBox="1"/>
          <p:nvPr/>
        </p:nvSpPr>
        <p:spPr>
          <a:xfrm>
            <a:off x="481782" y="930651"/>
            <a:ext cx="6223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91"/>
          <p:cNvSpPr txBox="1">
            <a:spLocks noGrp="1"/>
          </p:cNvSpPr>
          <p:nvPr>
            <p:ph type="body" idx="1"/>
          </p:nvPr>
        </p:nvSpPr>
        <p:spPr>
          <a:xfrm>
            <a:off x="481781" y="212710"/>
            <a:ext cx="8370900" cy="5910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SzPts val="1540"/>
              <a:buFont typeface="Arial"/>
              <a:buNone/>
              <a:defRPr sz="2800" b="1">
                <a:solidFill>
                  <a:schemeClr val="dk1"/>
                </a:solidFill>
                <a:latin typeface="Arial"/>
                <a:ea typeface="Arial"/>
                <a:cs typeface="Arial"/>
                <a:sym typeface="Arial"/>
              </a:defRPr>
            </a:lvl2pPr>
            <a:lvl3pPr marL="1371600" lvl="2"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3pPr>
            <a:lvl4pPr marL="1828800" lvl="3" indent="-228600" algn="l">
              <a:lnSpc>
                <a:spcPct val="90000"/>
              </a:lnSpc>
              <a:spcBef>
                <a:spcPts val="300"/>
              </a:spcBef>
              <a:spcAft>
                <a:spcPts val="0"/>
              </a:spcAft>
              <a:buSzPts val="1500"/>
              <a:buFont typeface="Arial"/>
              <a:buNone/>
              <a:defRPr sz="2800" b="1">
                <a:solidFill>
                  <a:schemeClr val="dk1"/>
                </a:solidFill>
                <a:latin typeface="Arial"/>
                <a:ea typeface="Arial"/>
                <a:cs typeface="Arial"/>
                <a:sym typeface="Arial"/>
              </a:defRPr>
            </a:lvl4pPr>
            <a:lvl5pPr marL="2286000" lvl="4"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6" name="Google Shape;276;p91"/>
          <p:cNvSpPr txBox="1">
            <a:spLocks noGrp="1"/>
          </p:cNvSpPr>
          <p:nvPr>
            <p:ph type="body" idx="2"/>
          </p:nvPr>
        </p:nvSpPr>
        <p:spPr>
          <a:xfrm>
            <a:off x="481781" y="1829550"/>
            <a:ext cx="8370900" cy="2650200"/>
          </a:xfrm>
          <a:prstGeom prst="rect">
            <a:avLst/>
          </a:prstGeom>
          <a:noFill/>
          <a:ln>
            <a:noFill/>
          </a:ln>
        </p:spPr>
        <p:txBody>
          <a:bodyPr spcFirstLastPara="1" wrap="square" lIns="91425" tIns="91425" rIns="91425" bIns="91425" anchor="t" anchorCtr="0">
            <a:noAutofit/>
          </a:bodyPr>
          <a:lstStyle>
            <a:lvl1pPr marL="457200" lvl="0" indent="-354330" algn="l">
              <a:lnSpc>
                <a:spcPct val="90000"/>
              </a:lnSpc>
              <a:spcBef>
                <a:spcPts val="300"/>
              </a:spcBef>
              <a:spcAft>
                <a:spcPts val="0"/>
              </a:spcAft>
              <a:buSzPts val="1980"/>
              <a:buChar char="•"/>
              <a:defRPr sz="1800">
                <a:latin typeface="Calibri"/>
                <a:ea typeface="Calibri"/>
                <a:cs typeface="Calibri"/>
                <a:sym typeface="Calibri"/>
              </a:defRPr>
            </a:lvl1pPr>
            <a:lvl2pPr marL="914400" lvl="1" indent="-326390" algn="l">
              <a:lnSpc>
                <a:spcPct val="90000"/>
              </a:lnSpc>
              <a:spcBef>
                <a:spcPts val="300"/>
              </a:spcBef>
              <a:spcAft>
                <a:spcPts val="0"/>
              </a:spcAft>
              <a:buSzPts val="1540"/>
              <a:buChar char="•"/>
              <a:defRPr sz="1600">
                <a:latin typeface="Calibri"/>
                <a:ea typeface="Calibri"/>
                <a:cs typeface="Calibri"/>
                <a:sym typeface="Calibri"/>
              </a:defRPr>
            </a:lvl2pPr>
            <a:lvl3pPr marL="1371600" lvl="2" indent="-342900" algn="l">
              <a:lnSpc>
                <a:spcPct val="90000"/>
              </a:lnSpc>
              <a:spcBef>
                <a:spcPts val="300"/>
              </a:spcBef>
              <a:spcAft>
                <a:spcPts val="0"/>
              </a:spcAft>
              <a:buSzPts val="1800"/>
              <a:buChar char="•"/>
              <a:defRPr sz="1600">
                <a:latin typeface="Calibri"/>
                <a:ea typeface="Calibri"/>
                <a:cs typeface="Calibri"/>
                <a:sym typeface="Calibri"/>
              </a:defRPr>
            </a:lvl3pPr>
            <a:lvl4pPr marL="1828800" lvl="3" indent="-323850" algn="l">
              <a:lnSpc>
                <a:spcPct val="90000"/>
              </a:lnSpc>
              <a:spcBef>
                <a:spcPts val="300"/>
              </a:spcBef>
              <a:spcAft>
                <a:spcPts val="0"/>
              </a:spcAft>
              <a:buSzPts val="1500"/>
              <a:buChar char="•"/>
              <a:defRPr sz="1600">
                <a:latin typeface="Calibri"/>
                <a:ea typeface="Calibri"/>
                <a:cs typeface="Calibri"/>
                <a:sym typeface="Calibri"/>
              </a:defRPr>
            </a:lvl4pPr>
            <a:lvl5pPr marL="2286000" lvl="4" indent="-342900" algn="l">
              <a:lnSpc>
                <a:spcPct val="90000"/>
              </a:lnSpc>
              <a:spcBef>
                <a:spcPts val="300"/>
              </a:spcBef>
              <a:spcAft>
                <a:spcPts val="0"/>
              </a:spcAft>
              <a:buSzPts val="1800"/>
              <a:buChar char="•"/>
              <a:defRPr sz="1600">
                <a:latin typeface="Calibri"/>
                <a:ea typeface="Calibri"/>
                <a:cs typeface="Calibri"/>
                <a:sym typeface="Calibri"/>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7" name="Google Shape;277;p91"/>
          <p:cNvSpPr txBox="1">
            <a:spLocks noGrp="1"/>
          </p:cNvSpPr>
          <p:nvPr>
            <p:ph type="body" idx="3"/>
          </p:nvPr>
        </p:nvSpPr>
        <p:spPr>
          <a:xfrm>
            <a:off x="481782" y="1065988"/>
            <a:ext cx="8370900" cy="2952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2000">
                <a:latin typeface="Calibri"/>
                <a:ea typeface="Calibri"/>
                <a:cs typeface="Calibri"/>
                <a:sym typeface="Calibri"/>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8" name="Google Shape;278;p91"/>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28"/>
        <p:cNvGrpSpPr/>
        <p:nvPr/>
      </p:nvGrpSpPr>
      <p:grpSpPr>
        <a:xfrm>
          <a:off x="0" y="0"/>
          <a:ext cx="0" cy="0"/>
          <a:chOff x="0" y="0"/>
          <a:chExt cx="0" cy="0"/>
        </a:xfrm>
      </p:grpSpPr>
      <p:sp>
        <p:nvSpPr>
          <p:cNvPr id="29" name="Google Shape;29;p52"/>
          <p:cNvSpPr/>
          <p:nvPr/>
        </p:nvSpPr>
        <p:spPr>
          <a:xfrm>
            <a:off x="-2" y="0"/>
            <a:ext cx="1118154" cy="2221396"/>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30" name="Google Shape;30;p52"/>
          <p:cNvPicPr preferRelativeResize="0"/>
          <p:nvPr/>
        </p:nvPicPr>
        <p:blipFill rotWithShape="1">
          <a:blip r:embed="rId2">
            <a:alphaModFix/>
          </a:blip>
          <a:srcRect/>
          <a:stretch/>
        </p:blipFill>
        <p:spPr>
          <a:xfrm>
            <a:off x="2690438" y="0"/>
            <a:ext cx="7717135" cy="5143501"/>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279"/>
        <p:cNvGrpSpPr/>
        <p:nvPr/>
      </p:nvGrpSpPr>
      <p:grpSpPr>
        <a:xfrm>
          <a:off x="0" y="0"/>
          <a:ext cx="0" cy="0"/>
          <a:chOff x="0" y="0"/>
          <a:chExt cx="0" cy="0"/>
        </a:xfrm>
      </p:grpSpPr>
      <p:sp>
        <p:nvSpPr>
          <p:cNvPr id="280" name="Google Shape;280;p92"/>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81" name="Google Shape;281;p92"/>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2" name="Google Shape;282;p92"/>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3" name="Google Shape;283;p92"/>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284" name="Google Shape;284;p92"/>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Highlight_dia">
  <p:cSld name="Highlight_dia">
    <p:bg>
      <p:bgPr>
        <a:solidFill>
          <a:srgbClr val="FFEB00"/>
        </a:solidFill>
        <a:effectLst/>
      </p:bgPr>
    </p:bg>
    <p:spTree>
      <p:nvGrpSpPr>
        <p:cNvPr id="1" name="Shape 285"/>
        <p:cNvGrpSpPr/>
        <p:nvPr/>
      </p:nvGrpSpPr>
      <p:grpSpPr>
        <a:xfrm>
          <a:off x="0" y="0"/>
          <a:ext cx="0" cy="0"/>
          <a:chOff x="0" y="0"/>
          <a:chExt cx="0" cy="0"/>
        </a:xfrm>
      </p:grpSpPr>
      <p:sp>
        <p:nvSpPr>
          <p:cNvPr id="286" name="Google Shape;286;p93"/>
          <p:cNvSpPr txBox="1">
            <a:spLocks noGrp="1"/>
          </p:cNvSpPr>
          <p:nvPr>
            <p:ph type="body" idx="1"/>
          </p:nvPr>
        </p:nvSpPr>
        <p:spPr>
          <a:xfrm>
            <a:off x="1317524" y="2318025"/>
            <a:ext cx="6843300" cy="985500"/>
          </a:xfrm>
          <a:prstGeom prst="rect">
            <a:avLst/>
          </a:prstGeom>
          <a:solidFill>
            <a:srgbClr val="FFEB00"/>
          </a:solid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3600" b="1">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SzPts val="1540"/>
              <a:buFont typeface="Arial"/>
              <a:buNone/>
              <a:defRPr sz="2800" b="1">
                <a:solidFill>
                  <a:schemeClr val="dk1"/>
                </a:solidFill>
                <a:latin typeface="Arial"/>
                <a:ea typeface="Arial"/>
                <a:cs typeface="Arial"/>
                <a:sym typeface="Arial"/>
              </a:defRPr>
            </a:lvl2pPr>
            <a:lvl3pPr marL="1371600" lvl="2"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3pPr>
            <a:lvl4pPr marL="1828800" lvl="3" indent="-228600" algn="l">
              <a:lnSpc>
                <a:spcPct val="90000"/>
              </a:lnSpc>
              <a:spcBef>
                <a:spcPts val="300"/>
              </a:spcBef>
              <a:spcAft>
                <a:spcPts val="0"/>
              </a:spcAft>
              <a:buSzPts val="1500"/>
              <a:buFont typeface="Arial"/>
              <a:buNone/>
              <a:defRPr sz="2800" b="1">
                <a:solidFill>
                  <a:schemeClr val="dk1"/>
                </a:solidFill>
                <a:latin typeface="Arial"/>
                <a:ea typeface="Arial"/>
                <a:cs typeface="Arial"/>
                <a:sym typeface="Arial"/>
              </a:defRPr>
            </a:lvl4pPr>
            <a:lvl5pPr marL="2286000" lvl="4"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287" name="Google Shape;287;p93"/>
          <p:cNvPicPr preferRelativeResize="0"/>
          <p:nvPr/>
        </p:nvPicPr>
        <p:blipFill rotWithShape="1">
          <a:blip r:embed="rId2">
            <a:alphaModFix/>
          </a:blip>
          <a:srcRect/>
          <a:stretch/>
        </p:blipFill>
        <p:spPr>
          <a:xfrm>
            <a:off x="8160768" y="4684039"/>
            <a:ext cx="931204" cy="24187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288"/>
        <p:cNvGrpSpPr/>
        <p:nvPr/>
      </p:nvGrpSpPr>
      <p:grpSpPr>
        <a:xfrm>
          <a:off x="0" y="0"/>
          <a:ext cx="0" cy="0"/>
          <a:chOff x="0" y="0"/>
          <a:chExt cx="0" cy="0"/>
        </a:xfrm>
      </p:grpSpPr>
      <p:sp>
        <p:nvSpPr>
          <p:cNvPr id="289" name="Google Shape;289;p94"/>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0" name="Google Shape;290;p94"/>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291" name="Google Shape;291;p94"/>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292"/>
        <p:cNvGrpSpPr/>
        <p:nvPr/>
      </p:nvGrpSpPr>
      <p:grpSpPr>
        <a:xfrm>
          <a:off x="0" y="0"/>
          <a:ext cx="0" cy="0"/>
          <a:chOff x="0" y="0"/>
          <a:chExt cx="0" cy="0"/>
        </a:xfrm>
      </p:grpSpPr>
      <p:sp>
        <p:nvSpPr>
          <p:cNvPr id="293" name="Google Shape;293;p95"/>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94" name="Google Shape;294;p95"/>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95" name="Google Shape;295;p95"/>
          <p:cNvSpPr txBox="1">
            <a:spLocks noGrp="1"/>
          </p:cNvSpPr>
          <p:nvPr>
            <p:ph type="body" idx="1"/>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96" name="Google Shape;296;p95"/>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97" name="Google Shape;297;p95"/>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298"/>
        <p:cNvGrpSpPr/>
        <p:nvPr/>
      </p:nvGrpSpPr>
      <p:grpSpPr>
        <a:xfrm>
          <a:off x="0" y="0"/>
          <a:ext cx="0" cy="0"/>
          <a:chOff x="0" y="0"/>
          <a:chExt cx="0" cy="0"/>
        </a:xfrm>
      </p:grpSpPr>
      <p:sp>
        <p:nvSpPr>
          <p:cNvPr id="299" name="Google Shape;299;p96"/>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pic>
        <p:nvPicPr>
          <p:cNvPr id="300" name="Google Shape;300;p96"/>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01" name="Google Shape;301;p9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02" name="Google Shape;302;p9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el en object">
  <p:cSld name="Titel en object">
    <p:spTree>
      <p:nvGrpSpPr>
        <p:cNvPr id="1" name="Shape 303"/>
        <p:cNvGrpSpPr/>
        <p:nvPr/>
      </p:nvGrpSpPr>
      <p:grpSpPr>
        <a:xfrm>
          <a:off x="0" y="0"/>
          <a:ext cx="0" cy="0"/>
          <a:chOff x="0" y="0"/>
          <a:chExt cx="0" cy="0"/>
        </a:xfrm>
      </p:grpSpPr>
      <p:sp>
        <p:nvSpPr>
          <p:cNvPr id="304" name="Google Shape;304;p97"/>
          <p:cNvSpPr txBox="1">
            <a:spLocks noGrp="1"/>
          </p:cNvSpPr>
          <p:nvPr>
            <p:ph type="title"/>
          </p:nvPr>
        </p:nvSpPr>
        <p:spPr>
          <a:xfrm>
            <a:off x="457200" y="69058"/>
            <a:ext cx="8229600" cy="1131000"/>
          </a:xfrm>
          <a:prstGeom prst="rect">
            <a:avLst/>
          </a:prstGeom>
          <a:noFill/>
          <a:ln>
            <a:noFill/>
          </a:ln>
        </p:spPr>
        <p:txBody>
          <a:bodyPr spcFirstLastPara="1" wrap="square" lIns="91425" tIns="91425" rIns="91425" bIns="91425" anchor="ctr" anchorCtr="0">
            <a:normAutofit/>
          </a:bodyPr>
          <a:lstStyle>
            <a:lvl1pPr marR="0" lvl="0" algn="l">
              <a:lnSpc>
                <a:spcPct val="90000"/>
              </a:lnSpc>
              <a:spcBef>
                <a:spcPts val="0"/>
              </a:spcBef>
              <a:spcAft>
                <a:spcPts val="0"/>
              </a:spcAft>
              <a:buClr>
                <a:schemeClr val="dk1"/>
              </a:buClr>
              <a:buSzPts val="1400"/>
              <a:buFont typeface="Arial"/>
              <a:buNone/>
              <a:defRPr sz="3300" b="1" i="0" u="none" strike="noStrike" cap="none">
                <a:latin typeface="Arial"/>
                <a:ea typeface="Arial"/>
                <a:cs typeface="Arial"/>
                <a:sym typeface="Arial"/>
              </a:defRPr>
            </a:lvl1pPr>
            <a:lvl2pPr marR="0" lvl="1"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2pPr>
            <a:lvl3pPr marR="0" lvl="2"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3pPr>
            <a:lvl4pPr marR="0" lvl="3"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4pPr>
            <a:lvl5pPr marR="0" lvl="4"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5pPr>
            <a:lvl6pPr marR="0" lvl="5"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6pPr>
            <a:lvl7pPr marR="0" lvl="6"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7pPr>
            <a:lvl8pPr marR="0" lvl="7"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8pPr>
            <a:lvl9pPr marR="0" lvl="8"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9pPr>
          </a:lstStyle>
          <a:p>
            <a:endParaRPr/>
          </a:p>
        </p:txBody>
      </p:sp>
      <p:sp>
        <p:nvSpPr>
          <p:cNvPr id="305" name="Google Shape;305;p97"/>
          <p:cNvSpPr txBox="1">
            <a:spLocks noGrp="1"/>
          </p:cNvSpPr>
          <p:nvPr>
            <p:ph type="body" idx="1"/>
          </p:nvPr>
        </p:nvSpPr>
        <p:spPr>
          <a:xfrm>
            <a:off x="457200" y="1200150"/>
            <a:ext cx="8229600" cy="3943500"/>
          </a:xfrm>
          <a:prstGeom prst="rect">
            <a:avLst/>
          </a:prstGeom>
          <a:noFill/>
          <a:ln>
            <a:noFill/>
          </a:ln>
        </p:spPr>
        <p:txBody>
          <a:bodyPr spcFirstLastPara="1" wrap="square" lIns="91425" tIns="91425" rIns="91425" bIns="91425" anchor="t" anchorCtr="0">
            <a:normAutofit/>
          </a:bodyPr>
          <a:lstStyle>
            <a:lvl1pPr marL="457200" marR="0" lvl="0" indent="-431800" algn="l">
              <a:lnSpc>
                <a:spcPct val="100000"/>
              </a:lnSpc>
              <a:spcBef>
                <a:spcPts val="525"/>
              </a:spcBef>
              <a:spcAft>
                <a:spcPts val="0"/>
              </a:spcAft>
              <a:buSzPts val="3200"/>
              <a:buFont typeface="Arial"/>
              <a:buChar char="•"/>
              <a:defRPr sz="2400" b="0" i="0" u="none" strike="noStrike" cap="none">
                <a:latin typeface="Arial"/>
                <a:ea typeface="Arial"/>
                <a:cs typeface="Arial"/>
                <a:sym typeface="Arial"/>
              </a:defRPr>
            </a:lvl1pPr>
            <a:lvl2pPr marL="914400" marR="0" lvl="1"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2pPr>
            <a:lvl3pPr marL="1371600" marR="0" lvl="2"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3pPr>
            <a:lvl4pPr marL="1828800" marR="0" lvl="3"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4pPr>
            <a:lvl5pPr marL="2286000" marR="0" lvl="4"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5pPr>
            <a:lvl6pPr marL="2743200" marR="0" lvl="5"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6pPr>
            <a:lvl7pPr marL="3200400" marR="0" lvl="6"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7pPr>
            <a:lvl8pPr marL="3657600" marR="0" lvl="7"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8pPr>
            <a:lvl9pPr marL="4114800" marR="0" lvl="8"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9pPr>
          </a:lstStyle>
          <a:p>
            <a:endParaRPr/>
          </a:p>
        </p:txBody>
      </p:sp>
      <p:sp>
        <p:nvSpPr>
          <p:cNvPr id="306" name="Google Shape;306;p97"/>
          <p:cNvSpPr txBox="1">
            <a:spLocks noGrp="1"/>
          </p:cNvSpPr>
          <p:nvPr>
            <p:ph type="sldNum" idx="12"/>
          </p:nvPr>
        </p:nvSpPr>
        <p:spPr>
          <a:xfrm>
            <a:off x="6553200" y="4767263"/>
            <a:ext cx="2133600" cy="278100"/>
          </a:xfrm>
          <a:prstGeom prst="rect">
            <a:avLst/>
          </a:prstGeom>
          <a:noFill/>
          <a:ln>
            <a:noFill/>
          </a:ln>
        </p:spPr>
        <p:txBody>
          <a:bodyPr spcFirstLastPara="1" wrap="square" lIns="45700" tIns="45700" rIns="45700" bIns="45700" anchor="t" anchorCtr="0">
            <a:noAutofit/>
          </a:bodyPr>
          <a:lstStyle>
            <a:lvl1pPr marL="0" marR="0" lvl="0"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1pPr>
            <a:lvl2pPr marL="0" marR="0" lvl="1"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2pPr>
            <a:lvl3pPr marL="0" marR="0" lvl="2"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3pPr>
            <a:lvl4pPr marL="0" marR="0" lvl="3"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4pPr>
            <a:lvl5pPr marL="0" marR="0" lvl="4"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5pPr>
            <a:lvl6pPr marL="0" marR="0" lvl="5"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6pPr>
            <a:lvl7pPr marL="0" marR="0" lvl="6"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7pPr>
            <a:lvl8pPr marL="0" marR="0" lvl="7"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8pPr>
            <a:lvl9pPr marL="0" marR="0" lvl="8"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el en Inhoud">
  <p:cSld name="1_Titel en Inhoud">
    <p:spTree>
      <p:nvGrpSpPr>
        <p:cNvPr id="1" name="Shape 307"/>
        <p:cNvGrpSpPr/>
        <p:nvPr/>
      </p:nvGrpSpPr>
      <p:grpSpPr>
        <a:xfrm>
          <a:off x="0" y="0"/>
          <a:ext cx="0" cy="0"/>
          <a:chOff x="0" y="0"/>
          <a:chExt cx="0" cy="0"/>
        </a:xfrm>
      </p:grpSpPr>
      <p:sp>
        <p:nvSpPr>
          <p:cNvPr id="308" name="Google Shape;308;p98"/>
          <p:cNvSpPr txBox="1">
            <a:spLocks noGrp="1"/>
          </p:cNvSpPr>
          <p:nvPr>
            <p:ph type="body" idx="1"/>
          </p:nvPr>
        </p:nvSpPr>
        <p:spPr>
          <a:xfrm>
            <a:off x="628651" y="1111661"/>
            <a:ext cx="7886700" cy="3744300"/>
          </a:xfrm>
          <a:prstGeom prst="rect">
            <a:avLst/>
          </a:prstGeom>
          <a:noFill/>
          <a:ln>
            <a:noFill/>
          </a:ln>
        </p:spPr>
        <p:txBody>
          <a:bodyPr spcFirstLastPara="1" wrap="square" lIns="91425" tIns="45700" rIns="91425" bIns="45700" anchor="t" anchorCtr="0">
            <a:normAutofit/>
          </a:bodyPr>
          <a:lstStyle>
            <a:lvl1pPr marL="457200" marR="0" lvl="0" indent="-381000" algn="l">
              <a:lnSpc>
                <a:spcPct val="100000"/>
              </a:lnSpc>
              <a:spcBef>
                <a:spcPts val="525"/>
              </a:spcBef>
              <a:spcAft>
                <a:spcPts val="0"/>
              </a:spcAft>
              <a:buClr>
                <a:schemeClr val="dk1"/>
              </a:buClr>
              <a:buSzPts val="2400"/>
              <a:buFont typeface="Arial"/>
              <a:buChar char="&gt;"/>
              <a:defRPr>
                <a:latin typeface="Arial"/>
                <a:ea typeface="Arial"/>
                <a:cs typeface="Arial"/>
                <a:sym typeface="Arial"/>
              </a:defRPr>
            </a:lvl1pPr>
            <a:lvl2pPr marL="914400" marR="0" lvl="1" indent="-381000" algn="l">
              <a:lnSpc>
                <a:spcPct val="100000"/>
              </a:lnSpc>
              <a:spcBef>
                <a:spcPts val="525"/>
              </a:spcBef>
              <a:spcAft>
                <a:spcPts val="0"/>
              </a:spcAft>
              <a:buClr>
                <a:schemeClr val="dk1"/>
              </a:buClr>
              <a:buSzPts val="24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42900" algn="l">
              <a:lnSpc>
                <a:spcPct val="100000"/>
              </a:lnSpc>
              <a:spcBef>
                <a:spcPts val="525"/>
              </a:spcBef>
              <a:spcAft>
                <a:spcPts val="0"/>
              </a:spcAft>
              <a:buClr>
                <a:schemeClr val="dk1"/>
              </a:buClr>
              <a:buSzPts val="1800"/>
              <a:buFont typeface="Noto Sans Symbols"/>
              <a:buChar char="▪"/>
              <a:defRPr>
                <a:latin typeface="Arial"/>
                <a:ea typeface="Arial"/>
                <a:cs typeface="Arial"/>
                <a:sym typeface="Arial"/>
              </a:defRPr>
            </a:lvl4pPr>
            <a:lvl5pPr marL="2286000" marR="0" lvl="4" indent="-342900" algn="l">
              <a:lnSpc>
                <a:spcPct val="100000"/>
              </a:lnSpc>
              <a:spcBef>
                <a:spcPts val="525"/>
              </a:spcBef>
              <a:spcAft>
                <a:spcPts val="0"/>
              </a:spcAft>
              <a:buClr>
                <a:schemeClr val="dk1"/>
              </a:buClr>
              <a:buSzPts val="1800"/>
              <a:buFont typeface="Arial"/>
              <a:buChar char="&gt;"/>
              <a:defRPr>
                <a:latin typeface="Arial"/>
                <a:ea typeface="Arial"/>
                <a:cs typeface="Arial"/>
                <a:sym typeface="Aria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09" name="Google Shape;309;p98"/>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0" name="Google Shape;310;p98"/>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25" b="0">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311"/>
        <p:cNvGrpSpPr/>
        <p:nvPr/>
      </p:nvGrpSpPr>
      <p:grpSpPr>
        <a:xfrm>
          <a:off x="0" y="0"/>
          <a:ext cx="0" cy="0"/>
          <a:chOff x="0" y="0"/>
          <a:chExt cx="0" cy="0"/>
        </a:xfrm>
      </p:grpSpPr>
      <p:sp>
        <p:nvSpPr>
          <p:cNvPr id="312" name="Google Shape;312;p9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13" name="Google Shape;313;p99"/>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314" name="Google Shape;314;p9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15" name="Google Shape;315;p99"/>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16" name="Google Shape;316;p99"/>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17" name="Google Shape;317;p9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318"/>
        <p:cNvGrpSpPr/>
        <p:nvPr/>
      </p:nvGrpSpPr>
      <p:grpSpPr>
        <a:xfrm>
          <a:off x="0" y="0"/>
          <a:ext cx="0" cy="0"/>
          <a:chOff x="0" y="0"/>
          <a:chExt cx="0" cy="0"/>
        </a:xfrm>
      </p:grpSpPr>
      <p:sp>
        <p:nvSpPr>
          <p:cNvPr id="319" name="Google Shape;319;p100"/>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20" name="Google Shape;320;p100"/>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nl-BE"/>
              <a:t>‹#›</a:t>
            </a:fld>
            <a:endParaRPr/>
          </a:p>
        </p:txBody>
      </p:sp>
      <p:pic>
        <p:nvPicPr>
          <p:cNvPr id="321" name="Google Shape;321;p100"/>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322" name="Google Shape;322;p100"/>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23" name="Google Shape;323;p100"/>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324" name="Google Shape;324;p100"/>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325"/>
        <p:cNvGrpSpPr/>
        <p:nvPr/>
      </p:nvGrpSpPr>
      <p:grpSpPr>
        <a:xfrm>
          <a:off x="0" y="0"/>
          <a:ext cx="0" cy="0"/>
          <a:chOff x="0" y="0"/>
          <a:chExt cx="0" cy="0"/>
        </a:xfrm>
      </p:grpSpPr>
      <p:pic>
        <p:nvPicPr>
          <p:cNvPr id="326" name="Google Shape;326;p101"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327" name="Google Shape;327;p101"/>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28" name="Google Shape;328;p101"/>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329" name="Google Shape;329;p101"/>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31"/>
        <p:cNvGrpSpPr/>
        <p:nvPr/>
      </p:nvGrpSpPr>
      <p:grpSpPr>
        <a:xfrm>
          <a:off x="0" y="0"/>
          <a:ext cx="0" cy="0"/>
          <a:chOff x="0" y="0"/>
          <a:chExt cx="0" cy="0"/>
        </a:xfrm>
      </p:grpSpPr>
      <p:pic>
        <p:nvPicPr>
          <p:cNvPr id="32" name="Google Shape;32;p65"/>
          <p:cNvPicPr preferRelativeResize="0"/>
          <p:nvPr/>
        </p:nvPicPr>
        <p:blipFill rotWithShape="1">
          <a:blip r:embed="rId2">
            <a:alphaModFix/>
          </a:blip>
          <a:srcRect l="763" t="1399" r="6439" b="3433"/>
          <a:stretch/>
        </p:blipFill>
        <p:spPr>
          <a:xfrm>
            <a:off x="323527" y="-1"/>
            <a:ext cx="8820473" cy="5143501"/>
          </a:xfrm>
          <a:prstGeom prst="rect">
            <a:avLst/>
          </a:prstGeom>
          <a:noFill/>
          <a:ln>
            <a:noFill/>
          </a:ln>
        </p:spPr>
      </p:pic>
      <p:sp>
        <p:nvSpPr>
          <p:cNvPr id="33" name="Google Shape;33;p65"/>
          <p:cNvSpPr txBox="1">
            <a:spLocks noGrp="1"/>
          </p:cNvSpPr>
          <p:nvPr>
            <p:ph type="subTitle" idx="1"/>
          </p:nvPr>
        </p:nvSpPr>
        <p:spPr>
          <a:xfrm>
            <a:off x="1813992" y="3705876"/>
            <a:ext cx="6858000" cy="1241822"/>
          </a:xfrm>
          <a:prstGeom prst="rect">
            <a:avLst/>
          </a:prstGeom>
          <a:noFill/>
          <a:ln>
            <a:noFill/>
          </a:ln>
        </p:spPr>
        <p:txBody>
          <a:bodyPr spcFirstLastPara="1" wrap="square" lIns="91425" tIns="91425" rIns="91425" bIns="91425" anchor="t" anchorCtr="0">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a:endParaRPr/>
          </a:p>
        </p:txBody>
      </p:sp>
      <p:sp>
        <p:nvSpPr>
          <p:cNvPr id="34" name="Google Shape;34;p65"/>
          <p:cNvSpPr txBox="1">
            <a:spLocks noGrp="1"/>
          </p:cNvSpPr>
          <p:nvPr>
            <p:ph type="title"/>
          </p:nvPr>
        </p:nvSpPr>
        <p:spPr>
          <a:xfrm>
            <a:off x="899594" y="1501902"/>
            <a:ext cx="7772401" cy="2095966"/>
          </a:xfrm>
          <a:prstGeom prst="rect">
            <a:avLst/>
          </a:prstGeom>
          <a:noFill/>
          <a:ln>
            <a:noFill/>
          </a:ln>
        </p:spPr>
        <p:txBody>
          <a:bodyPr spcFirstLastPara="1" wrap="square" lIns="91425" tIns="91425" rIns="91425" bIns="91425" anchor="b" anchorCtr="0">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330"/>
        <p:cNvGrpSpPr/>
        <p:nvPr/>
      </p:nvGrpSpPr>
      <p:grpSpPr>
        <a:xfrm>
          <a:off x="0" y="0"/>
          <a:ext cx="0" cy="0"/>
          <a:chOff x="0" y="0"/>
          <a:chExt cx="0" cy="0"/>
        </a:xfrm>
      </p:grpSpPr>
      <p:pic>
        <p:nvPicPr>
          <p:cNvPr id="331" name="Google Shape;331;p102"/>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332" name="Google Shape;332;p102"/>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33" name="Google Shape;333;p102"/>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34" name="Google Shape;334;p102"/>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335" name="Google Shape;335;p102"/>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336" name="Google Shape;336;p102"/>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337"/>
        <p:cNvGrpSpPr/>
        <p:nvPr/>
      </p:nvGrpSpPr>
      <p:grpSpPr>
        <a:xfrm>
          <a:off x="0" y="0"/>
          <a:ext cx="0" cy="0"/>
          <a:chOff x="0" y="0"/>
          <a:chExt cx="0" cy="0"/>
        </a:xfrm>
      </p:grpSpPr>
      <p:sp>
        <p:nvSpPr>
          <p:cNvPr id="338" name="Google Shape;338;p103"/>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39" name="Google Shape;339;p103"/>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0" name="Google Shape;340;p103"/>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1" name="Google Shape;341;p103"/>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a:lnSpc>
                <a:spcPct val="90000"/>
              </a:lnSpc>
              <a:spcBef>
                <a:spcPts val="300"/>
              </a:spcBef>
              <a:spcAft>
                <a:spcPts val="0"/>
              </a:spcAft>
              <a:buClr>
                <a:srgbClr val="9B9B9B"/>
              </a:buClr>
              <a:buSzPts val="1350"/>
              <a:buChar char="•"/>
              <a:defRPr/>
            </a:lvl2pPr>
            <a:lvl3pPr marL="1371600" lvl="2" indent="-325755" algn="l">
              <a:lnSpc>
                <a:spcPct val="90000"/>
              </a:lnSpc>
              <a:spcBef>
                <a:spcPts val="300"/>
              </a:spcBef>
              <a:spcAft>
                <a:spcPts val="0"/>
              </a:spcAft>
              <a:buClr>
                <a:schemeClr val="dk1"/>
              </a:buClr>
              <a:buSzPts val="1530"/>
              <a:buChar char="•"/>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42" name="Google Shape;342;p103"/>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343" name="Google Shape;343;p103"/>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35"/>
        <p:cNvGrpSpPr/>
        <p:nvPr/>
      </p:nvGrpSpPr>
      <p:grpSpPr>
        <a:xfrm>
          <a:off x="0" y="0"/>
          <a:ext cx="0" cy="0"/>
          <a:chOff x="0" y="0"/>
          <a:chExt cx="0" cy="0"/>
        </a:xfrm>
      </p:grpSpPr>
      <p:sp>
        <p:nvSpPr>
          <p:cNvPr id="36" name="Google Shape;36;p6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7" name="Google Shape;37;p66"/>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38" name="Google Shape;38;p6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9" name="Google Shape;39;p66"/>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40" name="Google Shape;40;p66"/>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41" name="Google Shape;41;p6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42"/>
        <p:cNvGrpSpPr/>
        <p:nvPr/>
      </p:nvGrpSpPr>
      <p:grpSpPr>
        <a:xfrm>
          <a:off x="0" y="0"/>
          <a:ext cx="0" cy="0"/>
          <a:chOff x="0" y="0"/>
          <a:chExt cx="0" cy="0"/>
        </a:xfrm>
      </p:grpSpPr>
      <p:sp>
        <p:nvSpPr>
          <p:cNvPr id="43" name="Google Shape;43;p67"/>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44" name="Google Shape;44;p67"/>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nl-BE"/>
              <a:t>‹#›</a:t>
            </a:fld>
            <a:endParaRPr/>
          </a:p>
        </p:txBody>
      </p:sp>
      <p:pic>
        <p:nvPicPr>
          <p:cNvPr id="45" name="Google Shape;45;p67"/>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46" name="Google Shape;46;p67"/>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47" name="Google Shape;47;p67"/>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48" name="Google Shape;48;p6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49"/>
        <p:cNvGrpSpPr/>
        <p:nvPr/>
      </p:nvGrpSpPr>
      <p:grpSpPr>
        <a:xfrm>
          <a:off x="0" y="0"/>
          <a:ext cx="0" cy="0"/>
          <a:chOff x="0" y="0"/>
          <a:chExt cx="0" cy="0"/>
        </a:xfrm>
      </p:grpSpPr>
      <p:pic>
        <p:nvPicPr>
          <p:cNvPr id="50" name="Google Shape;50;p68"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51" name="Google Shape;51;p68"/>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52" name="Google Shape;52;p68"/>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53" name="Google Shape;53;p68"/>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theme" Target="../theme/theme2.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theme" Target="../theme/theme3.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1"/>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7" name="Google Shape;7;p51"/>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8" name="Google Shape;8;p51"/>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 name="Google Shape;9;p51"/>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51"/>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710" r:id="rId18"/>
    <p:sldLayoutId id="2147483711"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
        <p:cNvGrpSpPr/>
        <p:nvPr/>
      </p:nvGrpSpPr>
      <p:grpSpPr>
        <a:xfrm>
          <a:off x="0" y="0"/>
          <a:ext cx="0" cy="0"/>
          <a:chOff x="0" y="0"/>
          <a:chExt cx="0" cy="0"/>
        </a:xfrm>
      </p:grpSpPr>
      <p:sp>
        <p:nvSpPr>
          <p:cNvPr id="99" name="Google Shape;99;gfba70e22ce_0_443"/>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100" name="Google Shape;100;gfba70e22ce_0_443"/>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101" name="Google Shape;101;gfba70e22ce_0_443"/>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2" name="Google Shape;102;gfba70e22ce_0_443"/>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3" name="Google Shape;103;gfba70e22ce_0_443"/>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9"/>
        <p:cNvGrpSpPr/>
        <p:nvPr/>
      </p:nvGrpSpPr>
      <p:grpSpPr>
        <a:xfrm>
          <a:off x="0" y="0"/>
          <a:ext cx="0" cy="0"/>
          <a:chOff x="0" y="0"/>
          <a:chExt cx="0" cy="0"/>
        </a:xfrm>
      </p:grpSpPr>
      <p:sp>
        <p:nvSpPr>
          <p:cNvPr id="240" name="Google Shape;240;p55"/>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241" name="Google Shape;241;p55"/>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242" name="Google Shape;242;p55"/>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43" name="Google Shape;243;p55"/>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44" name="Google Shape;244;p55"/>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 bg1="lt1" tx1="dk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0.xml"/><Relationship Id="rId1" Type="http://schemas.openxmlformats.org/officeDocument/2006/relationships/slideLayout" Target="../slideLayouts/slideLayout18.xml"/><Relationship Id="rId5" Type="http://schemas.openxmlformats.org/officeDocument/2006/relationships/image" Target="../media/image37.png"/><Relationship Id="rId4" Type="http://schemas.openxmlformats.org/officeDocument/2006/relationships/image" Target="../media/image36.jpeg"/></Relationships>
</file>

<file path=ppt/slides/_rels/slide1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2.xml"/><Relationship Id="rId1" Type="http://schemas.openxmlformats.org/officeDocument/2006/relationships/slideLayout" Target="../slideLayouts/slideLayout18.xml"/><Relationship Id="rId5" Type="http://schemas.openxmlformats.org/officeDocument/2006/relationships/image" Target="../media/image51.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20.xml"/><Relationship Id="rId5" Type="http://schemas.openxmlformats.org/officeDocument/2006/relationships/image" Target="../media/image64.png"/><Relationship Id="rId4" Type="http://schemas.openxmlformats.org/officeDocument/2006/relationships/image" Target="../media/image63.png"/></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3.xml"/><Relationship Id="rId1" Type="http://schemas.openxmlformats.org/officeDocument/2006/relationships/slideLayout" Target="../slideLayouts/slideLayout43.xml"/><Relationship Id="rId5" Type="http://schemas.openxmlformats.org/officeDocument/2006/relationships/image" Target="../media/image71.png"/><Relationship Id="rId4" Type="http://schemas.openxmlformats.org/officeDocument/2006/relationships/image" Target="../media/image70.png"/></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3.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43.xml"/></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7.xml"/><Relationship Id="rId1" Type="http://schemas.openxmlformats.org/officeDocument/2006/relationships/slideLayout" Target="../slideLayouts/slideLayout43.xml"/></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3.xml"/></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3.xml"/><Relationship Id="rId1" Type="http://schemas.openxmlformats.org/officeDocument/2006/relationships/slideLayout" Target="../slideLayouts/slideLayout43.xml"/><Relationship Id="rId5" Type="http://schemas.openxmlformats.org/officeDocument/2006/relationships/image" Target="../media/image76.png"/><Relationship Id="rId4" Type="http://schemas.openxmlformats.org/officeDocument/2006/relationships/image" Target="../media/image75.png"/></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4.xml"/><Relationship Id="rId1" Type="http://schemas.openxmlformats.org/officeDocument/2006/relationships/slideLayout" Target="../slideLayouts/slideLayout43.xml"/></Relationships>
</file>

<file path=ppt/slides/_rels/slide45.xml.rels><?xml version="1.0" encoding="UTF-8" standalone="yes"?>
<Relationships xmlns="http://schemas.openxmlformats.org/package/2006/relationships"><Relationship Id="rId3" Type="http://schemas.openxmlformats.org/officeDocument/2006/relationships/hyperlink" Target="https://app.mural.co/t/beadvtc7549/m/beadvtc7549/1699312432625/40ffdcb8c60084b4ba97c0ec2126e3140ff8d211?sender=ue9933922f73b776a33f43670" TargetMode="External"/><Relationship Id="rId2" Type="http://schemas.openxmlformats.org/officeDocument/2006/relationships/notesSlide" Target="../notesSlides/notesSlide45.xml"/><Relationship Id="rId1" Type="http://schemas.openxmlformats.org/officeDocument/2006/relationships/slideLayout" Target="../slideLayouts/slideLayout43.xml"/><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6.xml"/><Relationship Id="rId1" Type="http://schemas.openxmlformats.org/officeDocument/2006/relationships/slideLayout" Target="../slideLayouts/slideLayout43.xml"/><Relationship Id="rId4" Type="http://schemas.openxmlformats.org/officeDocument/2006/relationships/comments" Target="../comments/comment1.xml"/></Relationships>
</file>

<file path=ppt/slides/_rels/slide47.xml.rels><?xml version="1.0" encoding="UTF-8" standalone="yes"?>
<Relationships xmlns="http://schemas.openxmlformats.org/package/2006/relationships"><Relationship Id="rId3" Type="http://schemas.openxmlformats.org/officeDocument/2006/relationships/hyperlink" Target="https://app.mural.co/t/beadvtc7549/m/beadvtc7549/1699312432625/40ffdcb8c60084b4ba97c0ec2126e3140ff8d211?sender=ue9933922f73b776a33f43670" TargetMode="External"/><Relationship Id="rId2" Type="http://schemas.openxmlformats.org/officeDocument/2006/relationships/notesSlide" Target="../notesSlides/notesSlide47.xml"/><Relationship Id="rId1" Type="http://schemas.openxmlformats.org/officeDocument/2006/relationships/slideLayout" Target="../slideLayouts/slideLayout43.xml"/><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8.xml"/><Relationship Id="rId1" Type="http://schemas.openxmlformats.org/officeDocument/2006/relationships/slideLayout" Target="../slideLayouts/slideLayout43.xml"/></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9.xml"/><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app.mural.co/t/beadvtc7549/m/beadvtc7549/1699312432625/40ffdcb8c60084b4ba97c0ec2126e3140ff8d211?sender=ue9933922f73b776a33f43670" TargetMode="External"/><Relationship Id="rId2" Type="http://schemas.openxmlformats.org/officeDocument/2006/relationships/notesSlide" Target="../notesSlides/notesSlide50.xml"/><Relationship Id="rId1" Type="http://schemas.openxmlformats.org/officeDocument/2006/relationships/slideLayout" Target="../slideLayouts/slideLayout43.xml"/><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43.xml"/><Relationship Id="rId4" Type="http://schemas.openxmlformats.org/officeDocument/2006/relationships/comments" Target="../comments/comment2.xml"/></Relationships>
</file>

<file path=ppt/slides/_rels/slide52.xml.rels><?xml version="1.0" encoding="UTF-8" standalone="yes"?>
<Relationships xmlns="http://schemas.openxmlformats.org/package/2006/relationships"><Relationship Id="rId3" Type="http://schemas.openxmlformats.org/officeDocument/2006/relationships/hyperlink" Target="https://app.mural.co/t/beadvtc7549/m/beadvtc7549/1699312432625/40ffdcb8c60084b4ba97c0ec2126e3140ff8d211?sender=ue9933922f73b776a33f43670" TargetMode="External"/><Relationship Id="rId2" Type="http://schemas.openxmlformats.org/officeDocument/2006/relationships/notesSlide" Target="../notesSlides/notesSlide52.xml"/><Relationship Id="rId1" Type="http://schemas.openxmlformats.org/officeDocument/2006/relationships/slideLayout" Target="../slideLayouts/slideLayout43.xml"/><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3.xml"/><Relationship Id="rId1" Type="http://schemas.openxmlformats.org/officeDocument/2006/relationships/slideLayout" Target="../slideLayouts/slideLayout43.xml"/><Relationship Id="rId4" Type="http://schemas.openxmlformats.org/officeDocument/2006/relationships/comments" Target="../comments/comment3.xml"/></Relationships>
</file>

<file path=ppt/slides/_rels/slide54.xml.rels><?xml version="1.0" encoding="UTF-8" standalone="yes"?>
<Relationships xmlns="http://schemas.openxmlformats.org/package/2006/relationships"><Relationship Id="rId3" Type="http://schemas.openxmlformats.org/officeDocument/2006/relationships/hyperlink" Target="https://app.mural.co/t/beadvtc7549/m/beadvtc7549/1699312432625/40ffdcb8c60084b4ba97c0ec2126e3140ff8d211?sender=ue9933922f73b776a33f43670" TargetMode="External"/><Relationship Id="rId2" Type="http://schemas.openxmlformats.org/officeDocument/2006/relationships/notesSlide" Target="../notesSlides/notesSlide54.xml"/><Relationship Id="rId1" Type="http://schemas.openxmlformats.org/officeDocument/2006/relationships/slideLayout" Target="../slideLayouts/slideLayout43.xml"/><Relationship Id="rId4" Type="http://schemas.openxmlformats.org/officeDocument/2006/relationships/image" Target="../media/image31.png"/></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5.xml"/><Relationship Id="rId1" Type="http://schemas.openxmlformats.org/officeDocument/2006/relationships/slideLayout" Target="../slideLayouts/slideLayout43.xml"/></Relationships>
</file>

<file path=ppt/slides/_rels/slide56.xml.rels><?xml version="1.0" encoding="UTF-8" standalone="yes"?>
<Relationships xmlns="http://schemas.openxmlformats.org/package/2006/relationships"><Relationship Id="rId3" Type="http://schemas.openxmlformats.org/officeDocument/2006/relationships/hyperlink" Target="https://app.mural.co/t/beadvtc7549/m/beadvtc7549/1699312432625/40ffdcb8c60084b4ba97c0ec2126e3140ff8d211?sender=ue9933922f73b776a33f43670" TargetMode="External"/><Relationship Id="rId2" Type="http://schemas.openxmlformats.org/officeDocument/2006/relationships/notesSlide" Target="../notesSlides/notesSlide56.xml"/><Relationship Id="rId1" Type="http://schemas.openxmlformats.org/officeDocument/2006/relationships/slideLayout" Target="../slideLayouts/slideLayout43.xml"/><Relationship Id="rId4" Type="http://schemas.openxmlformats.org/officeDocument/2006/relationships/image" Target="../media/image31.png"/></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comments" Target="../comments/commen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app.mural.co/t/beadvtc7549/m/beadvtc7549/1699312432625/40ffdcb8c60084b4ba97c0ec2126e3140ff8d211?sender=ue9933922f73b776a33f43670"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hyperlink" Target="https://app.mural.co/t/beadvtc7549/m/beadvtc7549/1699312432625/40ffdcb8c60084b4ba97c0ec2126e3140ff8d211?sender=ue9933922f73b776a33f43670"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hyperlink" Target="https://app.mural.co/t/beadvtc7549/m/beadvtc7549/1693307771731/2b5311e232ac4c2422a2fb9a1d87a07d3b760584?sender=u6ddbbb018ef09ab1e16e3344"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6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comments" Target="../comments/commen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4.xml"/></Relationships>
</file>

<file path=ppt/slides/_rels/slide64.xml.rels><?xml version="1.0" encoding="UTF-8" standalone="yes"?>
<Relationships xmlns="http://schemas.openxmlformats.org/package/2006/relationships"><Relationship Id="rId3" Type="http://schemas.openxmlformats.org/officeDocument/2006/relationships/hyperlink" Target="https://www.vlaanderen.be/digitaal-vlaanderen/agenda/evenementen/oslo-slimme-raadpleegomgeving/thematische-werkgroep-2-oslo-slimme-raadpleegomgeving" TargetMode="External"/><Relationship Id="rId2" Type="http://schemas.openxmlformats.org/officeDocument/2006/relationships/notesSlide" Target="../notesSlides/notesSlide64.xml"/><Relationship Id="rId1" Type="http://schemas.openxmlformats.org/officeDocument/2006/relationships/slideLayout" Target="../slideLayouts/slideLayout43.xml"/></Relationships>
</file>

<file path=ppt/slides/_rels/slide65.xml.rels><?xml version="1.0" encoding="UTF-8" standalone="yes"?>
<Relationships xmlns="http://schemas.openxmlformats.org/package/2006/relationships"><Relationship Id="rId8" Type="http://schemas.openxmlformats.org/officeDocument/2006/relationships/hyperlink" Target="https://github.com/Informatievlaanderen/OSLOthema-slimmeRaadpleegOmgeving" TargetMode="External"/><Relationship Id="rId3" Type="http://schemas.openxmlformats.org/officeDocument/2006/relationships/hyperlink" Target="mailto:digitaal.vlaanderen@vlaanderen.be" TargetMode="External"/><Relationship Id="rId7" Type="http://schemas.openxmlformats.org/officeDocument/2006/relationships/image" Target="../media/image77.png"/><Relationship Id="rId2" Type="http://schemas.openxmlformats.org/officeDocument/2006/relationships/notesSlide" Target="../notesSlides/notesSlide65.xml"/><Relationship Id="rId1" Type="http://schemas.openxmlformats.org/officeDocument/2006/relationships/slideLayout" Target="../slideLayouts/slideLayout44.xml"/><Relationship Id="rId6" Type="http://schemas.openxmlformats.org/officeDocument/2006/relationships/hyperlink" Target="mailto:william.verbeeck@vlaanderen.be" TargetMode="External"/><Relationship Id="rId5" Type="http://schemas.openxmlformats.org/officeDocument/2006/relationships/hyperlink" Target="mailto:jitse.decock@vlaanderen.be" TargetMode="External"/><Relationship Id="rId4" Type="http://schemas.openxmlformats.org/officeDocument/2006/relationships/hyperlink" Target="mailto:laurens.vercauteren@vlaanderen.be"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6.xml"/><Relationship Id="rId1" Type="http://schemas.openxmlformats.org/officeDocument/2006/relationships/slideLayout" Target="../slideLayouts/slideLayout43.xml"/></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7.xml"/><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3.png"/><Relationship Id="rId18" Type="http://schemas.openxmlformats.org/officeDocument/2006/relationships/image" Target="../media/image48.jpe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jpeg"/><Relationship Id="rId2" Type="http://schemas.openxmlformats.org/officeDocument/2006/relationships/notesSlide" Target="../notesSlides/notesSlide8.xml"/><Relationship Id="rId16" Type="http://schemas.openxmlformats.org/officeDocument/2006/relationships/image" Target="../media/image46.png"/><Relationship Id="rId1" Type="http://schemas.openxmlformats.org/officeDocument/2006/relationships/slideLayout" Target="../slideLayouts/slideLayout18.xml"/><Relationship Id="rId6" Type="http://schemas.openxmlformats.org/officeDocument/2006/relationships/image" Target="../media/image36.jpeg"/><Relationship Id="rId11" Type="http://schemas.openxmlformats.org/officeDocument/2006/relationships/image" Target="../media/image41.jpeg"/><Relationship Id="rId5" Type="http://schemas.openxmlformats.org/officeDocument/2006/relationships/image" Target="../media/image35.png"/><Relationship Id="rId15" Type="http://schemas.openxmlformats.org/officeDocument/2006/relationships/image" Target="../media/image45.jpeg"/><Relationship Id="rId10" Type="http://schemas.openxmlformats.org/officeDocument/2006/relationships/image" Target="../media/image40.jpeg"/><Relationship Id="rId4" Type="http://schemas.openxmlformats.org/officeDocument/2006/relationships/image" Target="../media/image34.jpeg"/><Relationship Id="rId9" Type="http://schemas.openxmlformats.org/officeDocument/2006/relationships/image" Target="../media/image39.png"/><Relationship Id="rId14"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9.xml"/><Relationship Id="rId1" Type="http://schemas.openxmlformats.org/officeDocument/2006/relationships/slideLayout" Target="../slideLayouts/slideLayout19.xml"/><Relationship Id="rId5" Type="http://schemas.openxmlformats.org/officeDocument/2006/relationships/image" Target="../media/image37.png"/><Relationship Id="rId4" Type="http://schemas.openxmlformats.org/officeDocument/2006/relationships/image" Target="../media/image3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1"/>
          <p:cNvPicPr preferRelativeResize="0"/>
          <p:nvPr/>
        </p:nvPicPr>
        <p:blipFill rotWithShape="1">
          <a:blip r:embed="rId3"/>
          <a:srcRect l="6140" t="1215" r="6576"/>
          <a:stretch/>
        </p:blipFill>
        <p:spPr>
          <a:xfrm>
            <a:off x="4906737" y="-6475"/>
            <a:ext cx="4865914" cy="5149975"/>
          </a:xfrm>
          <a:prstGeom prst="rect">
            <a:avLst/>
          </a:prstGeom>
          <a:noFill/>
          <a:ln>
            <a:noFill/>
          </a:ln>
        </p:spPr>
      </p:pic>
      <p:grpSp>
        <p:nvGrpSpPr>
          <p:cNvPr id="173" name="Google Shape;173;p1"/>
          <p:cNvGrpSpPr/>
          <p:nvPr/>
        </p:nvGrpSpPr>
        <p:grpSpPr>
          <a:xfrm>
            <a:off x="0" y="-6475"/>
            <a:ext cx="6651458" cy="5143501"/>
            <a:chOff x="0" y="0"/>
            <a:chExt cx="8134350" cy="6858001"/>
          </a:xfrm>
        </p:grpSpPr>
        <p:sp>
          <p:nvSpPr>
            <p:cNvPr id="174" name="Google Shape;174;p1"/>
            <p:cNvSpPr/>
            <p:nvPr/>
          </p:nvSpPr>
          <p:spPr>
            <a:xfrm>
              <a:off x="4057650" y="1"/>
              <a:ext cx="4076700" cy="6858000"/>
            </a:xfrm>
            <a:prstGeom prst="trapezoid">
              <a:avLst>
                <a:gd name="adj" fmla="val 2686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175" name="Google Shape;175;p1"/>
            <p:cNvSpPr/>
            <p:nvPr/>
          </p:nvSpPr>
          <p:spPr>
            <a:xfrm>
              <a:off x="0" y="0"/>
              <a:ext cx="5295900" cy="685799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grpSp>
      <p:sp>
        <p:nvSpPr>
          <p:cNvPr id="176" name="Google Shape;176;p1"/>
          <p:cNvSpPr txBox="1"/>
          <p:nvPr/>
        </p:nvSpPr>
        <p:spPr>
          <a:xfrm>
            <a:off x="511351" y="1310795"/>
            <a:ext cx="5612553" cy="1390149"/>
          </a:xfrm>
          <a:prstGeom prst="rect">
            <a:avLst/>
          </a:prstGeom>
          <a:noFill/>
          <a:ln>
            <a:noFill/>
          </a:ln>
        </p:spPr>
        <p:txBody>
          <a:bodyPr spcFirstLastPara="1" wrap="square" lIns="91425" tIns="45700" rIns="91425" bIns="45700" anchor="b" anchorCtr="0">
            <a:normAutofit fontScale="85000" lnSpcReduction="10000"/>
          </a:bodyPr>
          <a:lstStyle/>
          <a:p>
            <a:pPr>
              <a:lnSpc>
                <a:spcPct val="158343"/>
              </a:lnSpc>
              <a:buSzPct val="108106"/>
            </a:pPr>
            <a:r>
              <a:rPr lang="en-GB" sz="3200" b="0" i="0" u="none" strike="noStrike" cap="none">
                <a:solidFill>
                  <a:schemeClr val="dk1"/>
                </a:solidFill>
                <a:latin typeface="Arial"/>
                <a:ea typeface="Arial"/>
                <a:cs typeface="Arial"/>
                <a:sym typeface="Arial"/>
              </a:rPr>
              <a:t>OSLO </a:t>
            </a:r>
            <a:r>
              <a:rPr lang="en-GB" sz="3200" err="1">
                <a:solidFill>
                  <a:schemeClr val="dk1"/>
                </a:solidFill>
              </a:rPr>
              <a:t>Slimme</a:t>
            </a:r>
            <a:r>
              <a:rPr lang="en-GB" sz="3200">
                <a:solidFill>
                  <a:schemeClr val="dk1"/>
                </a:solidFill>
              </a:rPr>
              <a:t> </a:t>
            </a:r>
            <a:r>
              <a:rPr lang="en-GB" sz="3200" err="1">
                <a:solidFill>
                  <a:schemeClr val="dk1"/>
                </a:solidFill>
              </a:rPr>
              <a:t>Raadpleegomgeving</a:t>
            </a:r>
            <a:endParaRPr sz="3200" b="0" i="0" u="none" strike="noStrike" cap="none">
              <a:solidFill>
                <a:schemeClr val="dk1"/>
              </a:solidFill>
              <a:latin typeface="Arial"/>
              <a:ea typeface="Arial"/>
              <a:cs typeface="Arial"/>
              <a:sym typeface="Arial"/>
            </a:endParaRPr>
          </a:p>
          <a:p>
            <a:pPr marL="0" marR="0" lvl="0" indent="0" algn="l" rtl="0">
              <a:lnSpc>
                <a:spcPct val="158343"/>
              </a:lnSpc>
              <a:spcBef>
                <a:spcPts val="0"/>
              </a:spcBef>
              <a:spcAft>
                <a:spcPts val="0"/>
              </a:spcAft>
              <a:buClr>
                <a:srgbClr val="000000"/>
              </a:buClr>
              <a:buSzPct val="108107"/>
              <a:buFont typeface="Arial"/>
              <a:buNone/>
            </a:pPr>
            <a:r>
              <a:rPr lang="en-GB" sz="2600" b="0" i="0" u="none" strike="noStrike" cap="none">
                <a:solidFill>
                  <a:schemeClr val="dk1"/>
                </a:solidFill>
                <a:latin typeface="Arial"/>
                <a:ea typeface="Arial"/>
                <a:cs typeface="Arial"/>
                <a:sym typeface="Arial"/>
              </a:rPr>
              <a:t>Thematische </a:t>
            </a:r>
            <a:r>
              <a:rPr lang="en-GB" sz="2600" b="0" i="0" u="none" strike="noStrike" cap="none" err="1">
                <a:solidFill>
                  <a:schemeClr val="dk1"/>
                </a:solidFill>
                <a:latin typeface="Arial"/>
                <a:ea typeface="Arial"/>
                <a:cs typeface="Arial"/>
                <a:sym typeface="Arial"/>
              </a:rPr>
              <a:t>werkgroep</a:t>
            </a:r>
            <a:r>
              <a:rPr lang="en-GB" sz="2600" b="0" i="0" u="none" strike="noStrike" cap="none">
                <a:solidFill>
                  <a:schemeClr val="dk1"/>
                </a:solidFill>
                <a:latin typeface="Arial"/>
                <a:ea typeface="Arial"/>
                <a:cs typeface="Arial"/>
                <a:sym typeface="Arial"/>
              </a:rPr>
              <a:t> 1</a:t>
            </a:r>
            <a:endParaRPr sz="1100" b="0" i="0" u="none" strike="noStrike" cap="none">
              <a:solidFill>
                <a:schemeClr val="dk1"/>
              </a:solidFill>
              <a:latin typeface="Arial"/>
              <a:ea typeface="Arial"/>
              <a:cs typeface="Arial"/>
              <a:sym typeface="Arial"/>
            </a:endParaRPr>
          </a:p>
        </p:txBody>
      </p:sp>
      <p:sp>
        <p:nvSpPr>
          <p:cNvPr id="177" name="Google Shape;177;p1"/>
          <p:cNvSpPr txBox="1"/>
          <p:nvPr/>
        </p:nvSpPr>
        <p:spPr>
          <a:xfrm>
            <a:off x="492400" y="3109297"/>
            <a:ext cx="7070100" cy="79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50"/>
              <a:buFont typeface="Arial"/>
              <a:buNone/>
            </a:pPr>
            <a:r>
              <a:rPr lang="en-GB" sz="1550" b="0" i="0" u="none" strike="noStrike" cap="none">
                <a:solidFill>
                  <a:srgbClr val="000000"/>
                </a:solidFill>
                <a:latin typeface="Arial"/>
                <a:ea typeface="Arial"/>
                <a:cs typeface="Arial"/>
                <a:sym typeface="Arial"/>
              </a:rPr>
              <a:t>Welkom!</a:t>
            </a:r>
            <a:br>
              <a:rPr lang="en-GB" sz="1550" b="0" i="0" u="none" strike="noStrike" cap="none">
                <a:latin typeface="Arial"/>
                <a:ea typeface="Arial"/>
                <a:cs typeface="Arial"/>
              </a:rPr>
            </a:br>
            <a:endParaRPr sz="1550" b="0" i="0" u="none" strike="noStrike" cap="none">
              <a:solidFill>
                <a:srgbClr val="000000"/>
              </a:solidFill>
              <a:latin typeface="Arial"/>
              <a:ea typeface="Arial"/>
              <a:cs typeface="Arial"/>
              <a:sym typeface="Arial"/>
            </a:endParaRPr>
          </a:p>
          <a:p>
            <a:pPr>
              <a:buSzPts val="1400"/>
            </a:pPr>
            <a:r>
              <a:rPr lang="en-GB" sz="1400" b="0" i="0" u="none" strike="noStrike" cap="none" err="1">
                <a:solidFill>
                  <a:srgbClr val="000000"/>
                </a:solidFill>
                <a:latin typeface="Arial"/>
                <a:ea typeface="Arial"/>
                <a:cs typeface="Arial"/>
                <a:sym typeface="Arial"/>
              </a:rPr>
              <a:t>Dinsdag</a:t>
            </a:r>
            <a:r>
              <a:rPr lang="en-GB" sz="1400" b="0" i="0" u="none" strike="noStrike" cap="none">
                <a:solidFill>
                  <a:srgbClr val="000000"/>
                </a:solidFill>
                <a:latin typeface="Arial"/>
                <a:ea typeface="Arial"/>
                <a:cs typeface="Arial"/>
                <a:sym typeface="Arial"/>
              </a:rPr>
              <a:t> </a:t>
            </a:r>
            <a:r>
              <a:rPr lang="en-GB"/>
              <a:t>7</a:t>
            </a:r>
            <a:r>
              <a:rPr lang="en-GB" sz="1400" b="0" i="0" u="none" strike="noStrike" cap="none">
                <a:solidFill>
                  <a:srgbClr val="000000"/>
                </a:solidFill>
                <a:latin typeface="Arial"/>
                <a:ea typeface="Arial"/>
                <a:cs typeface="Arial"/>
                <a:sym typeface="Arial"/>
              </a:rPr>
              <a:t> </a:t>
            </a:r>
            <a:r>
              <a:rPr lang="en-GB" err="1"/>
              <a:t>november</a:t>
            </a:r>
            <a:r>
              <a:rPr lang="en-GB"/>
              <a:t> 2023</a:t>
            </a:r>
            <a:endParaRPr sz="1200" b="0" i="0" u="none" strike="noStrike" cap="none">
              <a:solidFill>
                <a:srgbClr val="000000"/>
              </a:solidFill>
              <a:latin typeface="Arial"/>
              <a:ea typeface="Arial"/>
              <a:cs typeface="Arial"/>
              <a:sym typeface="Arial"/>
            </a:endParaRPr>
          </a:p>
        </p:txBody>
      </p:sp>
      <p:sp>
        <p:nvSpPr>
          <p:cNvPr id="178" name="Google Shape;178;p1"/>
          <p:cNvSpPr txBox="1"/>
          <p:nvPr/>
        </p:nvSpPr>
        <p:spPr>
          <a:xfrm>
            <a:off x="499135" y="3848580"/>
            <a:ext cx="4773300" cy="264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Virtuele werkgroep - Microsoft Teams</a:t>
            </a:r>
            <a:endParaRPr sz="1400" b="0" i="0" u="none" strike="noStrike" cap="none">
              <a:solidFill>
                <a:srgbClr val="000000"/>
              </a:solidFill>
              <a:latin typeface="Arial"/>
              <a:ea typeface="Arial"/>
              <a:cs typeface="Arial"/>
              <a:sym typeface="Arial"/>
            </a:endParaRPr>
          </a:p>
        </p:txBody>
      </p:sp>
      <p:pic>
        <p:nvPicPr>
          <p:cNvPr id="179" name="Google Shape;179;p1"/>
          <p:cNvPicPr preferRelativeResize="0"/>
          <p:nvPr/>
        </p:nvPicPr>
        <p:blipFill rotWithShape="1">
          <a:blip r:embed="rId4">
            <a:alphaModFix/>
          </a:blip>
          <a:srcRect l="5325"/>
          <a:stretch/>
        </p:blipFill>
        <p:spPr>
          <a:xfrm>
            <a:off x="499135" y="273306"/>
            <a:ext cx="1828550" cy="734475"/>
          </a:xfrm>
          <a:prstGeom prst="rect">
            <a:avLst/>
          </a:prstGeom>
          <a:noFill/>
          <a:ln>
            <a:noFill/>
          </a:ln>
        </p:spPr>
      </p:pic>
      <p:sp>
        <p:nvSpPr>
          <p:cNvPr id="180" name="Google Shape;180;p1"/>
          <p:cNvSpPr txBox="1"/>
          <p:nvPr/>
        </p:nvSpPr>
        <p:spPr>
          <a:xfrm>
            <a:off x="492400" y="4307850"/>
            <a:ext cx="3294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We </a:t>
            </a:r>
            <a:r>
              <a:rPr lang="en-GB" sz="1400" b="1" i="0" u="none" strike="noStrike" cap="none" err="1">
                <a:solidFill>
                  <a:srgbClr val="000000"/>
                </a:solidFill>
                <a:latin typeface="Arial"/>
                <a:ea typeface="Arial"/>
                <a:cs typeface="Arial"/>
                <a:sym typeface="Arial"/>
              </a:rPr>
              <a:t>starten</a:t>
            </a:r>
            <a:r>
              <a:rPr lang="en-GB" sz="1400" b="1" i="0" u="none" strike="noStrike" cap="none">
                <a:solidFill>
                  <a:srgbClr val="000000"/>
                </a:solidFill>
                <a:latin typeface="Arial"/>
                <a:ea typeface="Arial"/>
                <a:cs typeface="Arial"/>
                <a:sym typeface="Arial"/>
              </a:rPr>
              <a:t> om </a:t>
            </a:r>
            <a:r>
              <a:rPr lang="en-GB" b="1"/>
              <a:t>13:05</a:t>
            </a:r>
            <a:endParaRPr sz="1400" b="1"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D22236-8696-93A3-B413-F59612991F4A}"/>
              </a:ext>
            </a:extLst>
          </p:cNvPr>
          <p:cNvSpPr>
            <a:spLocks noGrp="1"/>
          </p:cNvSpPr>
          <p:nvPr>
            <p:ph type="title"/>
          </p:nvPr>
        </p:nvSpPr>
        <p:spPr/>
        <p:txBody>
          <a:bodyPr/>
          <a:lstStyle/>
          <a:p>
            <a:r>
              <a:rPr lang="nl-BE"/>
              <a:t>Centrale doelstellingen</a:t>
            </a:r>
          </a:p>
        </p:txBody>
      </p:sp>
      <p:sp>
        <p:nvSpPr>
          <p:cNvPr id="4" name="Tijdelijke aanduiding voor inhoud 3">
            <a:extLst>
              <a:ext uri="{FF2B5EF4-FFF2-40B4-BE49-F238E27FC236}">
                <a16:creationId xmlns:a16="http://schemas.microsoft.com/office/drawing/2014/main" id="{6740E64E-6CBA-1ACD-D8B2-C5021F4F482D}"/>
              </a:ext>
            </a:extLst>
          </p:cNvPr>
          <p:cNvSpPr>
            <a:spLocks noGrp="1"/>
          </p:cNvSpPr>
          <p:nvPr>
            <p:ph sz="half" idx="2"/>
          </p:nvPr>
        </p:nvSpPr>
        <p:spPr>
          <a:xfrm>
            <a:off x="4629150" y="1761660"/>
            <a:ext cx="3886200" cy="2871062"/>
          </a:xfrm>
        </p:spPr>
        <p:txBody>
          <a:bodyPr/>
          <a:lstStyle/>
          <a:p>
            <a:pPr>
              <a:buFont typeface="Wingdings" panose="05000000000000000000" pitchFamily="2" charset="2"/>
              <a:buChar char="ü"/>
            </a:pPr>
            <a:r>
              <a:rPr lang="nl-BE"/>
              <a:t>Kleinere afstand tussen burger en overheid</a:t>
            </a:r>
          </a:p>
          <a:p>
            <a:pPr>
              <a:buFont typeface="Wingdings" panose="05000000000000000000" pitchFamily="2" charset="2"/>
              <a:buChar char="ü"/>
            </a:pPr>
            <a:r>
              <a:rPr lang="nl-BE"/>
              <a:t>Betere betrokkenheid bij beleid</a:t>
            </a:r>
          </a:p>
          <a:p>
            <a:pPr>
              <a:buFont typeface="Wingdings" panose="05000000000000000000" pitchFamily="2" charset="2"/>
              <a:buChar char="ü"/>
            </a:pPr>
            <a:r>
              <a:rPr lang="nl-BE"/>
              <a:t>Betere toegankelijkheid</a:t>
            </a:r>
          </a:p>
          <a:p>
            <a:pPr>
              <a:buFont typeface="Wingdings" panose="05000000000000000000" pitchFamily="2" charset="2"/>
              <a:buChar char="ü"/>
            </a:pPr>
            <a:r>
              <a:rPr lang="nl-BE"/>
              <a:t>Betere klantvriendelijkheid</a:t>
            </a:r>
          </a:p>
          <a:p>
            <a:pPr>
              <a:buFont typeface="Wingdings" panose="05000000000000000000" pitchFamily="2" charset="2"/>
              <a:buChar char="ü"/>
            </a:pPr>
            <a:r>
              <a:rPr lang="nl-BE"/>
              <a:t>App-first, zoals de burger</a:t>
            </a:r>
          </a:p>
        </p:txBody>
      </p:sp>
      <p:sp>
        <p:nvSpPr>
          <p:cNvPr id="5" name="Tijdelijke aanduiding voor voettekst 4">
            <a:extLst>
              <a:ext uri="{FF2B5EF4-FFF2-40B4-BE49-F238E27FC236}">
                <a16:creationId xmlns:a16="http://schemas.microsoft.com/office/drawing/2014/main" id="{2EE1FF6A-9C4F-17C1-3C90-2AFF70215BA1}"/>
              </a:ext>
            </a:extLst>
          </p:cNvPr>
          <p:cNvSpPr>
            <a:spLocks noGrp="1"/>
          </p:cNvSpPr>
          <p:nvPr>
            <p:ph type="ftr" sz="quarter" idx="11"/>
          </p:nvPr>
        </p:nvSpPr>
        <p:spPr/>
        <p:txBody>
          <a:bodyPr/>
          <a:lstStyle/>
          <a:p>
            <a:pPr defTabSz="685800">
              <a:buClrTx/>
              <a:defRPr/>
            </a:pPr>
            <a:r>
              <a:rPr lang="fr-FR" kern="1200">
                <a:solidFill>
                  <a:srgbClr val="000000">
                    <a:tint val="75000"/>
                  </a:srgbClr>
                </a:solidFill>
                <a:ea typeface="+mn-ea"/>
                <a:cs typeface="+mn-cs"/>
              </a:rPr>
              <a:t>DS161b – V6 – 11/02/2021 – cel Communicatie en coördinatie</a:t>
            </a:r>
            <a:endParaRPr lang="nl-BE" kern="1200">
              <a:solidFill>
                <a:srgbClr val="000000">
                  <a:tint val="75000"/>
                </a:srgbClr>
              </a:solidFill>
              <a:ea typeface="+mn-ea"/>
              <a:cs typeface="+mn-cs"/>
            </a:endParaRPr>
          </a:p>
        </p:txBody>
      </p:sp>
      <p:pic>
        <p:nvPicPr>
          <p:cNvPr id="9" name="Tijdelijke aanduiding voor inhoud 8" descr="Afbeelding met tekst, teken&#10;&#10;Automatisch gegenereerde beschrijving">
            <a:extLst>
              <a:ext uri="{FF2B5EF4-FFF2-40B4-BE49-F238E27FC236}">
                <a16:creationId xmlns:a16="http://schemas.microsoft.com/office/drawing/2014/main" id="{5F8A9B1B-BF55-DA98-9096-98F7A5BEEC47}"/>
              </a:ext>
            </a:extLst>
          </p:cNvPr>
          <p:cNvPicPr>
            <a:picLocks noGrp="1" noChangeAspect="1"/>
          </p:cNvPicPr>
          <p:nvPr>
            <p:ph sz="half" idx="1"/>
          </p:nvPr>
        </p:nvPicPr>
        <p:blipFill>
          <a:blip r:embed="rId3">
            <a:extLst>
              <a:ext uri="{28A0092B-C50C-407E-A947-70E740481C1C}">
                <a14:useLocalDpi xmlns:a14="http://schemas.microsoft.com/office/drawing/2010/main"/>
              </a:ext>
            </a:extLst>
          </a:blip>
          <a:stretch>
            <a:fillRect/>
          </a:stretch>
        </p:blipFill>
        <p:spPr>
          <a:xfrm>
            <a:off x="628650" y="1977685"/>
            <a:ext cx="3886200" cy="1776548"/>
          </a:xfrm>
          <a:prstGeom prst="rect">
            <a:avLst/>
          </a:prstGeom>
        </p:spPr>
      </p:pic>
      <p:pic>
        <p:nvPicPr>
          <p:cNvPr id="3" name="Picture 2" descr="Logo de Vlaamse Veerkracht">
            <a:extLst>
              <a:ext uri="{FF2B5EF4-FFF2-40B4-BE49-F238E27FC236}">
                <a16:creationId xmlns:a16="http://schemas.microsoft.com/office/drawing/2014/main" id="{3328DA16-4BA9-B38B-211F-8F202B580F2A}"/>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6117290" y="4714078"/>
            <a:ext cx="864097" cy="3623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Logo NextGenerationEU">
            <a:extLst>
              <a:ext uri="{FF2B5EF4-FFF2-40B4-BE49-F238E27FC236}">
                <a16:creationId xmlns:a16="http://schemas.microsoft.com/office/drawing/2014/main" id="{685527CD-302F-095C-EB11-A9BBC4A19AC1}"/>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1516782" y="4733925"/>
            <a:ext cx="1512168" cy="348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0332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FCC547-84ED-D89E-0B7F-073552265DF0}"/>
              </a:ext>
            </a:extLst>
          </p:cNvPr>
          <p:cNvSpPr>
            <a:spLocks noGrp="1"/>
          </p:cNvSpPr>
          <p:nvPr>
            <p:ph type="title"/>
          </p:nvPr>
        </p:nvSpPr>
        <p:spPr/>
        <p:txBody>
          <a:bodyPr/>
          <a:lstStyle/>
          <a:p>
            <a:r>
              <a:rPr lang="nl-BE"/>
              <a:t>Projectfases </a:t>
            </a:r>
          </a:p>
        </p:txBody>
      </p:sp>
      <p:sp>
        <p:nvSpPr>
          <p:cNvPr id="7" name="Tijdelijke aanduiding voor inhoud 6">
            <a:extLst>
              <a:ext uri="{FF2B5EF4-FFF2-40B4-BE49-F238E27FC236}">
                <a16:creationId xmlns:a16="http://schemas.microsoft.com/office/drawing/2014/main" id="{F5484CDD-2F0B-5954-16BE-2CD03409B092}"/>
              </a:ext>
            </a:extLst>
          </p:cNvPr>
          <p:cNvSpPr>
            <a:spLocks noGrp="1"/>
          </p:cNvSpPr>
          <p:nvPr>
            <p:ph sz="half" idx="1"/>
          </p:nvPr>
        </p:nvSpPr>
        <p:spPr>
          <a:xfrm>
            <a:off x="628650" y="1369219"/>
            <a:ext cx="7453740" cy="3263504"/>
          </a:xfrm>
        </p:spPr>
        <p:txBody>
          <a:bodyPr/>
          <a:lstStyle/>
          <a:p>
            <a:r>
              <a:rPr lang="nl-BE" b="0" i="0">
                <a:solidFill>
                  <a:srgbClr val="00B050"/>
                </a:solidFill>
                <a:effectLst/>
                <a:latin typeface="Flanders Art Sans"/>
              </a:rPr>
              <a:t>Werkpakket 0: Gebruikersonderzoek</a:t>
            </a:r>
          </a:p>
          <a:p>
            <a:r>
              <a:rPr lang="nl-BE" b="0" i="0">
                <a:solidFill>
                  <a:srgbClr val="00B050"/>
                </a:solidFill>
                <a:effectLst/>
                <a:latin typeface="Flanders Art Sans"/>
              </a:rPr>
              <a:t>Werkpakket 1: Datastandaardisatie</a:t>
            </a:r>
          </a:p>
          <a:p>
            <a:r>
              <a:rPr lang="nl-BE">
                <a:solidFill>
                  <a:srgbClr val="4D4D4B"/>
                </a:solidFill>
                <a:latin typeface="Flanders Art Sans"/>
              </a:rPr>
              <a:t>Werkpakket 2: Implementatie datastandaarden en annotatie in notuleringssoftware d.m.v. POC</a:t>
            </a:r>
          </a:p>
          <a:p>
            <a:r>
              <a:rPr lang="nl-NL">
                <a:solidFill>
                  <a:srgbClr val="4D4D4B"/>
                </a:solidFill>
                <a:latin typeface="Flanders Art Sans"/>
              </a:rPr>
              <a:t>Werkpakket 3: Conceptualisatie LBLOD-ecosysteem</a:t>
            </a:r>
            <a:endParaRPr lang="nl-BE">
              <a:solidFill>
                <a:srgbClr val="4D4D4B"/>
              </a:solidFill>
              <a:latin typeface="Flanders Art Sans"/>
            </a:endParaRPr>
          </a:p>
          <a:p>
            <a:r>
              <a:rPr lang="nl-NL" i="1">
                <a:solidFill>
                  <a:srgbClr val="4D4D4B"/>
                </a:solidFill>
                <a:latin typeface="Flanders Art Sans"/>
              </a:rPr>
              <a:t>Werkpakket 4: Slimme raadpleegomgeving</a:t>
            </a:r>
            <a:endParaRPr lang="nl-BE" i="1">
              <a:solidFill>
                <a:srgbClr val="4D4D4B"/>
              </a:solidFill>
              <a:latin typeface="Flanders Art Sans"/>
            </a:endParaRPr>
          </a:p>
          <a:p>
            <a:r>
              <a:rPr lang="nl-NL" i="1">
                <a:solidFill>
                  <a:srgbClr val="4D4D4B"/>
                </a:solidFill>
                <a:latin typeface="Flanders Art Sans"/>
              </a:rPr>
              <a:t>Werkpakket 5: Slimme raadpleegomgeving in een mobiele applicatie</a:t>
            </a:r>
            <a:endParaRPr lang="nl-BE" i="1">
              <a:solidFill>
                <a:srgbClr val="4D4D4B"/>
              </a:solidFill>
              <a:latin typeface="Flanders Art Sans"/>
            </a:endParaRPr>
          </a:p>
        </p:txBody>
      </p:sp>
      <p:sp>
        <p:nvSpPr>
          <p:cNvPr id="3" name="Tijdelijke aanduiding voor voettekst 2">
            <a:extLst>
              <a:ext uri="{FF2B5EF4-FFF2-40B4-BE49-F238E27FC236}">
                <a16:creationId xmlns:a16="http://schemas.microsoft.com/office/drawing/2014/main" id="{2409A9D0-071A-A563-81A7-9B92FD3B6369}"/>
              </a:ext>
            </a:extLst>
          </p:cNvPr>
          <p:cNvSpPr>
            <a:spLocks noGrp="1"/>
          </p:cNvSpPr>
          <p:nvPr>
            <p:ph type="ftr" sz="quarter" idx="11"/>
          </p:nvPr>
        </p:nvSpPr>
        <p:spPr/>
        <p:txBody>
          <a:bodyPr/>
          <a:lstStyle/>
          <a:p>
            <a:pPr defTabSz="685800">
              <a:buClrTx/>
              <a:defRPr/>
            </a:pPr>
            <a:r>
              <a:rPr lang="fr-FR" kern="1200">
                <a:solidFill>
                  <a:srgbClr val="000000">
                    <a:tint val="75000"/>
                  </a:srgbClr>
                </a:solidFill>
                <a:ea typeface="+mn-ea"/>
                <a:cs typeface="+mn-cs"/>
              </a:rPr>
              <a:t>DS161b – V6 – 11/02/2021 – cel Communicatie en coördinatie</a:t>
            </a:r>
            <a:endParaRPr lang="nl-BE" kern="1200">
              <a:solidFill>
                <a:srgbClr val="000000">
                  <a:tint val="75000"/>
                </a:srgbClr>
              </a:solidFill>
              <a:ea typeface="+mn-ea"/>
              <a:cs typeface="+mn-cs"/>
            </a:endParaRPr>
          </a:p>
        </p:txBody>
      </p:sp>
      <p:pic>
        <p:nvPicPr>
          <p:cNvPr id="4" name="Picture 2" descr="Logo de Vlaamse Veerkracht">
            <a:extLst>
              <a:ext uri="{FF2B5EF4-FFF2-40B4-BE49-F238E27FC236}">
                <a16:creationId xmlns:a16="http://schemas.microsoft.com/office/drawing/2014/main" id="{BF235932-F2A9-8829-7841-EB4656D80DCB}"/>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6117290" y="4714078"/>
            <a:ext cx="864097" cy="3623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Logo NextGenerationEU">
            <a:extLst>
              <a:ext uri="{FF2B5EF4-FFF2-40B4-BE49-F238E27FC236}">
                <a16:creationId xmlns:a16="http://schemas.microsoft.com/office/drawing/2014/main" id="{C7A9755C-FF12-A008-DB72-52CB8C5F71E7}"/>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516782" y="4733925"/>
            <a:ext cx="1512168" cy="348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750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FCC547-84ED-D89E-0B7F-073552265DF0}"/>
              </a:ext>
            </a:extLst>
          </p:cNvPr>
          <p:cNvSpPr>
            <a:spLocks noGrp="1"/>
          </p:cNvSpPr>
          <p:nvPr>
            <p:ph type="title"/>
          </p:nvPr>
        </p:nvSpPr>
        <p:spPr/>
        <p:txBody>
          <a:bodyPr/>
          <a:lstStyle/>
          <a:p>
            <a:r>
              <a:rPr lang="nl-BE"/>
              <a:t>Tijdslijn </a:t>
            </a:r>
          </a:p>
        </p:txBody>
      </p:sp>
      <p:sp>
        <p:nvSpPr>
          <p:cNvPr id="3" name="Tijdelijke aanduiding voor voettekst 2">
            <a:extLst>
              <a:ext uri="{FF2B5EF4-FFF2-40B4-BE49-F238E27FC236}">
                <a16:creationId xmlns:a16="http://schemas.microsoft.com/office/drawing/2014/main" id="{2409A9D0-071A-A563-81A7-9B92FD3B6369}"/>
              </a:ext>
            </a:extLst>
          </p:cNvPr>
          <p:cNvSpPr>
            <a:spLocks noGrp="1"/>
          </p:cNvSpPr>
          <p:nvPr>
            <p:ph type="ftr" sz="quarter" idx="11"/>
          </p:nvPr>
        </p:nvSpPr>
        <p:spPr/>
        <p:txBody>
          <a:bodyPr/>
          <a:lstStyle/>
          <a:p>
            <a:pPr defTabSz="685800">
              <a:buClrTx/>
              <a:defRPr/>
            </a:pPr>
            <a:r>
              <a:rPr lang="fr-FR" kern="1200">
                <a:solidFill>
                  <a:srgbClr val="000000">
                    <a:tint val="75000"/>
                  </a:srgbClr>
                </a:solidFill>
                <a:ea typeface="+mn-ea"/>
                <a:cs typeface="+mn-cs"/>
              </a:rPr>
              <a:t>DS161b – V6 – 11/02/2021 – cel Communicatie en coördinatie</a:t>
            </a:r>
            <a:endParaRPr lang="nl-BE" kern="1200">
              <a:solidFill>
                <a:srgbClr val="000000">
                  <a:tint val="75000"/>
                </a:srgbClr>
              </a:solidFill>
              <a:ea typeface="+mn-ea"/>
              <a:cs typeface="+mn-cs"/>
            </a:endParaRPr>
          </a:p>
        </p:txBody>
      </p:sp>
      <p:pic>
        <p:nvPicPr>
          <p:cNvPr id="4" name="Picture 2" descr="Logo de Vlaamse Veerkracht">
            <a:extLst>
              <a:ext uri="{FF2B5EF4-FFF2-40B4-BE49-F238E27FC236}">
                <a16:creationId xmlns:a16="http://schemas.microsoft.com/office/drawing/2014/main" id="{BF235932-F2A9-8829-7841-EB4656D80DCB}"/>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6117290" y="4714078"/>
            <a:ext cx="864097" cy="3623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Logo NextGenerationEU">
            <a:extLst>
              <a:ext uri="{FF2B5EF4-FFF2-40B4-BE49-F238E27FC236}">
                <a16:creationId xmlns:a16="http://schemas.microsoft.com/office/drawing/2014/main" id="{C7A9755C-FF12-A008-DB72-52CB8C5F71E7}"/>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516782" y="4733925"/>
            <a:ext cx="1512168" cy="348507"/>
          </a:xfrm>
          <a:prstGeom prst="rect">
            <a:avLst/>
          </a:prstGeom>
          <a:noFill/>
          <a:extLst>
            <a:ext uri="{909E8E84-426E-40DD-AFC4-6F175D3DCCD1}">
              <a14:hiddenFill xmlns:a14="http://schemas.microsoft.com/office/drawing/2010/main">
                <a:solidFill>
                  <a:srgbClr val="FFFFFF"/>
                </a:solidFill>
              </a14:hiddenFill>
            </a:ext>
          </a:extLst>
        </p:spPr>
      </p:pic>
      <p:sp>
        <p:nvSpPr>
          <p:cNvPr id="8" name="Tijdelijke aanduiding voor inhoud 7">
            <a:extLst>
              <a:ext uri="{FF2B5EF4-FFF2-40B4-BE49-F238E27FC236}">
                <a16:creationId xmlns:a16="http://schemas.microsoft.com/office/drawing/2014/main" id="{4531FA50-A7D1-6B1E-AE13-51F4D9634AE4}"/>
              </a:ext>
            </a:extLst>
          </p:cNvPr>
          <p:cNvSpPr>
            <a:spLocks noGrp="1"/>
          </p:cNvSpPr>
          <p:nvPr>
            <p:ph sz="half" idx="1"/>
          </p:nvPr>
        </p:nvSpPr>
        <p:spPr/>
        <p:txBody>
          <a:bodyPr/>
          <a:lstStyle/>
          <a:p>
            <a:endParaRPr lang="nl-BE"/>
          </a:p>
        </p:txBody>
      </p:sp>
      <p:pic>
        <p:nvPicPr>
          <p:cNvPr id="7" name="Afbeelding 6">
            <a:extLst>
              <a:ext uri="{FF2B5EF4-FFF2-40B4-BE49-F238E27FC236}">
                <a16:creationId xmlns:a16="http://schemas.microsoft.com/office/drawing/2014/main" id="{4A9298FF-445B-CB3F-9E77-F72085980DC6}"/>
              </a:ext>
            </a:extLst>
          </p:cNvPr>
          <p:cNvPicPr>
            <a:picLocks noChangeAspect="1"/>
          </p:cNvPicPr>
          <p:nvPr/>
        </p:nvPicPr>
        <p:blipFill>
          <a:blip r:embed="rId5"/>
          <a:stretch>
            <a:fillRect/>
          </a:stretch>
        </p:blipFill>
        <p:spPr>
          <a:xfrm>
            <a:off x="0" y="1241554"/>
            <a:ext cx="9144000" cy="2660393"/>
          </a:xfrm>
          <a:prstGeom prst="rect">
            <a:avLst/>
          </a:prstGeom>
        </p:spPr>
      </p:pic>
    </p:spTree>
    <p:extLst>
      <p:ext uri="{BB962C8B-B14F-4D97-AF65-F5344CB8AC3E}">
        <p14:creationId xmlns:p14="http://schemas.microsoft.com/office/powerpoint/2010/main" val="1989120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g1bcb0aa4885_1_432"/>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g1bcb0aa4885_1_432"/>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g1bcb0aa4885_1_432"/>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i="0" u="none" strike="noStrike" cap="none">
                <a:solidFill>
                  <a:srgbClr val="000000"/>
                </a:solidFill>
                <a:latin typeface="Arial"/>
                <a:ea typeface="Arial"/>
                <a:cs typeface="Arial"/>
                <a:sym typeface="Arial"/>
              </a:rPr>
              <a:t>Open Standaarden voor Linkende Organisaties (OSLO)</a:t>
            </a:r>
            <a:endParaRPr sz="3700" b="1" i="0" u="none" strike="noStrike" cap="none">
              <a:solidFill>
                <a:srgbClr val="000000"/>
              </a:solidFill>
              <a:latin typeface="Arial"/>
              <a:ea typeface="Arial"/>
              <a:cs typeface="Arial"/>
              <a:sym typeface="Arial"/>
            </a:endParaRPr>
          </a:p>
        </p:txBody>
      </p:sp>
      <p:pic>
        <p:nvPicPr>
          <p:cNvPr id="451" name="Google Shape;451;g1bcb0aa4885_1_432"/>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457" name="Google Shape;457;g1bcb0aa4885_1_439"/>
          <p:cNvPicPr preferRelativeResize="0"/>
          <p:nvPr/>
        </p:nvPicPr>
        <p:blipFill rotWithShape="1">
          <a:blip r:embed="rId3">
            <a:alphaModFix/>
          </a:blip>
          <a:srcRect l="8010" r="8009"/>
          <a:stretch/>
        </p:blipFill>
        <p:spPr>
          <a:xfrm>
            <a:off x="6" y="0"/>
            <a:ext cx="9214340" cy="5943600"/>
          </a:xfrm>
          <a:prstGeom prst="rect">
            <a:avLst/>
          </a:prstGeom>
          <a:noFill/>
          <a:ln>
            <a:noFill/>
          </a:ln>
        </p:spPr>
      </p:pic>
      <p:sp>
        <p:nvSpPr>
          <p:cNvPr id="458" name="Google Shape;458;g1bcb0aa4885_1_439"/>
          <p:cNvSpPr txBox="1">
            <a:spLocks noGrp="1"/>
          </p:cNvSpPr>
          <p:nvPr>
            <p:ph type="sldNum" idx="12"/>
          </p:nvPr>
        </p:nvSpPr>
        <p:spPr>
          <a:xfrm>
            <a:off x="8020802" y="4919128"/>
            <a:ext cx="682200" cy="203100"/>
          </a:xfrm>
          <a:prstGeom prst="rect">
            <a:avLst/>
          </a:prstGeom>
          <a:noFill/>
          <a:ln>
            <a:noFill/>
          </a:ln>
        </p:spPr>
        <p:txBody>
          <a:bodyPr spcFirstLastPara="1" wrap="square" lIns="39550" tIns="39550" rIns="39550" bIns="39550" anchor="ctr" anchorCtr="0">
            <a:sp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nl-BE"/>
              <a:t>14</a:t>
            </a:fld>
            <a:endParaRPr/>
          </a:p>
        </p:txBody>
      </p:sp>
      <p:sp>
        <p:nvSpPr>
          <p:cNvPr id="459" name="Google Shape;459;g1bcb0aa4885_1_439"/>
          <p:cNvSpPr/>
          <p:nvPr/>
        </p:nvSpPr>
        <p:spPr>
          <a:xfrm>
            <a:off x="75" y="0"/>
            <a:ext cx="9214200" cy="5122200"/>
          </a:xfrm>
          <a:prstGeom prst="rect">
            <a:avLst/>
          </a:prstGeom>
          <a:solidFill>
            <a:schemeClr val="dk1">
              <a:alpha val="31372"/>
            </a:schemeClr>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3100"/>
              <a:buFont typeface="Arial"/>
              <a:buNone/>
            </a:pPr>
            <a:r>
              <a:rPr lang="nl-BE" sz="3900" b="1" i="0" u="none" strike="noStrike" cap="none">
                <a:solidFill>
                  <a:schemeClr val="lt1"/>
                </a:solidFill>
                <a:latin typeface="Calibri"/>
                <a:ea typeface="Calibri"/>
                <a:cs typeface="Calibri"/>
                <a:sym typeface="Calibri"/>
              </a:rPr>
              <a:t>INTEROPERABILITEIT</a:t>
            </a:r>
            <a:endParaRPr sz="3900" b="1"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100"/>
              <a:buFont typeface="Arial"/>
              <a:buNone/>
            </a:pPr>
            <a:r>
              <a:rPr lang="nl-BE" sz="4100" b="1" i="0" u="none" strike="noStrike" cap="none">
                <a:solidFill>
                  <a:schemeClr val="lt1"/>
                </a:solidFill>
                <a:latin typeface="Calibri"/>
                <a:ea typeface="Calibri"/>
                <a:cs typeface="Calibri"/>
                <a:sym typeface="Calibri"/>
              </a:rPr>
              <a:t> =</a:t>
            </a:r>
            <a:endParaRPr sz="4100" b="1"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100"/>
              <a:buFont typeface="Arial"/>
              <a:buNone/>
            </a:pPr>
            <a:r>
              <a:rPr lang="nl-BE" sz="3100" b="1" i="0" u="none" strike="noStrike" cap="none">
                <a:solidFill>
                  <a:schemeClr val="lt1"/>
                </a:solidFill>
                <a:latin typeface="Calibri"/>
                <a:ea typeface="Calibri"/>
                <a:cs typeface="Calibri"/>
                <a:sym typeface="Calibri"/>
              </a:rPr>
              <a:t>De mogelijkheid van verschillende autonome organisaties of systemen om met elkaar te communiceren en samen te werken</a:t>
            </a:r>
            <a:endParaRPr sz="1200" b="1"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4" name="Google Shape;464;g1bcb0aa4885_1_446"/>
          <p:cNvPicPr preferRelativeResize="0"/>
          <p:nvPr/>
        </p:nvPicPr>
        <p:blipFill rotWithShape="1">
          <a:blip r:embed="rId3">
            <a:alphaModFix/>
          </a:blip>
          <a:srcRect r="31422" b="70909"/>
          <a:stretch/>
        </p:blipFill>
        <p:spPr>
          <a:xfrm>
            <a:off x="0" y="0"/>
            <a:ext cx="9144000" cy="5143500"/>
          </a:xfrm>
          <a:prstGeom prst="rect">
            <a:avLst/>
          </a:prstGeom>
          <a:noFill/>
          <a:ln>
            <a:noFill/>
          </a:ln>
        </p:spPr>
      </p:pic>
      <p:pic>
        <p:nvPicPr>
          <p:cNvPr id="465" name="Google Shape;465;g1bcb0aa4885_1_446"/>
          <p:cNvPicPr preferRelativeResize="0"/>
          <p:nvPr/>
        </p:nvPicPr>
        <p:blipFill rotWithShape="1">
          <a:blip r:embed="rId3">
            <a:alphaModFix/>
          </a:blip>
          <a:srcRect t="17266"/>
          <a:stretch/>
        </p:blipFill>
        <p:spPr>
          <a:xfrm>
            <a:off x="1137013" y="570162"/>
            <a:ext cx="6869975" cy="40031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g1bcb0aa4885_1_451"/>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Bottom-up</a:t>
            </a:r>
            <a:endParaRPr sz="1400" b="0" i="0" u="none" strike="noStrike" cap="none">
              <a:solidFill>
                <a:srgbClr val="000000"/>
              </a:solidFill>
              <a:latin typeface="Arial"/>
              <a:ea typeface="Arial"/>
              <a:cs typeface="Arial"/>
              <a:sym typeface="Arial"/>
            </a:endParaRPr>
          </a:p>
        </p:txBody>
      </p:sp>
      <p:sp>
        <p:nvSpPr>
          <p:cNvPr id="471" name="Google Shape;471;g1bcb0aa4885_1_451"/>
          <p:cNvSpPr/>
          <p:nvPr/>
        </p:nvSpPr>
        <p:spPr>
          <a:xfrm>
            <a:off x="2184725" y="1248625"/>
            <a:ext cx="4058700" cy="3609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g1bcb0aa4885_1_451"/>
          <p:cNvSpPr/>
          <p:nvPr/>
        </p:nvSpPr>
        <p:spPr>
          <a:xfrm>
            <a:off x="2213825" y="4125925"/>
            <a:ext cx="3911100" cy="73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g1bcb0aa4885_1_451"/>
          <p:cNvSpPr txBox="1"/>
          <p:nvPr/>
        </p:nvSpPr>
        <p:spPr>
          <a:xfrm>
            <a:off x="3521375" y="4211675"/>
            <a:ext cx="1385400" cy="637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nl-BE" sz="1400" b="0" i="0" u="none" strike="noStrike" cap="none">
                <a:solidFill>
                  <a:srgbClr val="000000"/>
                </a:solidFill>
                <a:latin typeface="Arial"/>
                <a:ea typeface="Arial"/>
                <a:cs typeface="Arial"/>
                <a:sym typeface="Arial"/>
              </a:rPr>
              <a:t>Use Cases</a:t>
            </a:r>
            <a:endParaRPr sz="1400" b="0" i="0" u="none" strike="noStrike" cap="none">
              <a:solidFill>
                <a:srgbClr val="000000"/>
              </a:solidFill>
              <a:latin typeface="Arial"/>
              <a:ea typeface="Arial"/>
              <a:cs typeface="Arial"/>
              <a:sym typeface="Arial"/>
            </a:endParaRPr>
          </a:p>
        </p:txBody>
      </p:sp>
      <p:sp>
        <p:nvSpPr>
          <p:cNvPr id="474" name="Google Shape;474;g1bcb0aa4885_1_451"/>
          <p:cNvSpPr/>
          <p:nvPr/>
        </p:nvSpPr>
        <p:spPr>
          <a:xfrm>
            <a:off x="2332325" y="3414375"/>
            <a:ext cx="3911100" cy="73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g1bcb0aa4885_1_451"/>
          <p:cNvSpPr/>
          <p:nvPr/>
        </p:nvSpPr>
        <p:spPr>
          <a:xfrm>
            <a:off x="2384275" y="2626625"/>
            <a:ext cx="3911100" cy="73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g1bcb0aa4885_1_451"/>
          <p:cNvSpPr txBox="1"/>
          <p:nvPr/>
        </p:nvSpPr>
        <p:spPr>
          <a:xfrm>
            <a:off x="2883550" y="3488175"/>
            <a:ext cx="2625300" cy="637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nl-BE" sz="1400" b="0" i="0" u="none" strike="noStrike" cap="none">
                <a:solidFill>
                  <a:srgbClr val="000000"/>
                </a:solidFill>
                <a:latin typeface="Arial"/>
                <a:ea typeface="Arial"/>
                <a:cs typeface="Arial"/>
                <a:sym typeface="Arial"/>
              </a:rPr>
              <a:t>Bestaande standaarden</a:t>
            </a:r>
            <a:endParaRPr sz="1400" b="0" i="0" u="none" strike="noStrike" cap="none">
              <a:solidFill>
                <a:srgbClr val="000000"/>
              </a:solidFill>
              <a:latin typeface="Arial"/>
              <a:ea typeface="Arial"/>
              <a:cs typeface="Arial"/>
              <a:sym typeface="Arial"/>
            </a:endParaRPr>
          </a:p>
        </p:txBody>
      </p:sp>
      <p:sp>
        <p:nvSpPr>
          <p:cNvPr id="477" name="Google Shape;477;g1bcb0aa4885_1_451"/>
          <p:cNvSpPr txBox="1"/>
          <p:nvPr/>
        </p:nvSpPr>
        <p:spPr>
          <a:xfrm>
            <a:off x="2901425" y="2075263"/>
            <a:ext cx="26253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nl-BE" sz="1400" b="0" i="0" u="none" strike="noStrike" cap="none">
                <a:solidFill>
                  <a:srgbClr val="000000"/>
                </a:solidFill>
                <a:latin typeface="Arial"/>
                <a:ea typeface="Arial"/>
                <a:cs typeface="Arial"/>
                <a:sym typeface="Arial"/>
              </a:rPr>
              <a:t>Semantische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nl-BE" sz="1400" b="0" i="0" u="none" strike="noStrike" cap="none">
                <a:solidFill>
                  <a:srgbClr val="000000"/>
                </a:solidFill>
                <a:latin typeface="Arial"/>
                <a:ea typeface="Arial"/>
                <a:cs typeface="Arial"/>
                <a:sym typeface="Arial"/>
              </a:rPr>
              <a:t>Standaard</a:t>
            </a:r>
            <a:endParaRPr sz="1400" b="0" i="0" u="none" strike="noStrike" cap="none">
              <a:solidFill>
                <a:srgbClr val="000000"/>
              </a:solidFill>
              <a:latin typeface="Arial"/>
              <a:ea typeface="Arial"/>
              <a:cs typeface="Arial"/>
              <a:sym typeface="Arial"/>
            </a:endParaRPr>
          </a:p>
        </p:txBody>
      </p:sp>
      <p:sp>
        <p:nvSpPr>
          <p:cNvPr id="478" name="Google Shape;478;g1bcb0aa4885_1_451"/>
          <p:cNvSpPr/>
          <p:nvPr/>
        </p:nvSpPr>
        <p:spPr>
          <a:xfrm>
            <a:off x="5228150" y="3773750"/>
            <a:ext cx="1694400" cy="66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79" name="Google Shape;479;g1bcb0aa4885_1_451" descr="Afbeelding met schermafbeelding&#10;&#10;Beschrijving is gegenereerd met zeer hoge betrouwbaarheid"/>
          <p:cNvPicPr preferRelativeResize="0"/>
          <p:nvPr/>
        </p:nvPicPr>
        <p:blipFill rotWithShape="1">
          <a:blip r:embed="rId3">
            <a:alphaModFix/>
          </a:blip>
          <a:srcRect l="1016" t="2817" r="1142" b="3258"/>
          <a:stretch/>
        </p:blipFill>
        <p:spPr>
          <a:xfrm>
            <a:off x="6243434" y="3280639"/>
            <a:ext cx="2839540" cy="1117925"/>
          </a:xfrm>
          <a:prstGeom prst="rect">
            <a:avLst/>
          </a:prstGeom>
          <a:noFill/>
          <a:ln w="9525" cap="flat" cmpd="sng">
            <a:solidFill>
              <a:srgbClr val="000000"/>
            </a:solidFill>
            <a:prstDash val="solid"/>
            <a:round/>
            <a:headEnd type="none" w="sm" len="sm"/>
            <a:tailEnd type="none" w="sm" len="sm"/>
          </a:ln>
        </p:spPr>
      </p:pic>
      <p:sp>
        <p:nvSpPr>
          <p:cNvPr id="480" name="Google Shape;480;g1bcb0aa4885_1_451"/>
          <p:cNvSpPr/>
          <p:nvPr/>
        </p:nvSpPr>
        <p:spPr>
          <a:xfrm>
            <a:off x="2485875" y="3024088"/>
            <a:ext cx="2484600" cy="66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81" name="Google Shape;481;g1bcb0aa4885_1_451"/>
          <p:cNvPicPr preferRelativeResize="0"/>
          <p:nvPr/>
        </p:nvPicPr>
        <p:blipFill rotWithShape="1">
          <a:blip r:embed="rId4">
            <a:alphaModFix/>
          </a:blip>
          <a:srcRect l="53582" t="830" r="1156" b="54986"/>
          <a:stretch/>
        </p:blipFill>
        <p:spPr>
          <a:xfrm>
            <a:off x="524898" y="2327000"/>
            <a:ext cx="1960975" cy="1460807"/>
          </a:xfrm>
          <a:prstGeom prst="rect">
            <a:avLst/>
          </a:prstGeom>
          <a:noFill/>
          <a:ln w="9525" cap="flat" cmpd="sng">
            <a:solidFill>
              <a:srgbClr val="000000"/>
            </a:solidFill>
            <a:prstDash val="solid"/>
            <a:round/>
            <a:headEnd type="none" w="sm" len="sm"/>
            <a:tailEnd type="none" w="sm" len="sm"/>
          </a:ln>
        </p:spPr>
      </p:pic>
      <p:sp>
        <p:nvSpPr>
          <p:cNvPr id="482" name="Google Shape;482;g1bcb0aa4885_1_451"/>
          <p:cNvSpPr/>
          <p:nvPr/>
        </p:nvSpPr>
        <p:spPr>
          <a:xfrm>
            <a:off x="8064152" y="3393941"/>
            <a:ext cx="982200" cy="3036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nl-BE" sz="800" b="1" i="0" u="none" strike="noStrike" cap="none">
                <a:solidFill>
                  <a:srgbClr val="002060"/>
                </a:solidFill>
                <a:latin typeface="Courier New"/>
                <a:ea typeface="Courier New"/>
                <a:cs typeface="Courier New"/>
                <a:sym typeface="Courier New"/>
              </a:rPr>
              <a:t>e.g. INSPIRE</a:t>
            </a:r>
            <a:endParaRPr sz="800" b="1" i="0" u="none" strike="noStrike" cap="none">
              <a:solidFill>
                <a:srgbClr val="002060"/>
              </a:solidFill>
              <a:latin typeface="Courier New"/>
              <a:ea typeface="Courier New"/>
              <a:cs typeface="Courier New"/>
              <a:sym typeface="Courier New"/>
            </a:endParaRPr>
          </a:p>
        </p:txBody>
      </p:sp>
      <p:sp>
        <p:nvSpPr>
          <p:cNvPr id="483" name="Google Shape;483;g1bcb0aa4885_1_451"/>
          <p:cNvSpPr/>
          <p:nvPr/>
        </p:nvSpPr>
        <p:spPr>
          <a:xfrm>
            <a:off x="4260200" y="1981000"/>
            <a:ext cx="1983300" cy="66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84" name="Google Shape;484;g1bcb0aa4885_1_451"/>
          <p:cNvPicPr preferRelativeResize="0"/>
          <p:nvPr/>
        </p:nvPicPr>
        <p:blipFill rotWithShape="1">
          <a:blip r:embed="rId5">
            <a:alphaModFix/>
          </a:blip>
          <a:srcRect t="20057" r="12973"/>
          <a:stretch/>
        </p:blipFill>
        <p:spPr>
          <a:xfrm>
            <a:off x="6243432" y="1207737"/>
            <a:ext cx="2226199" cy="1613126"/>
          </a:xfrm>
          <a:prstGeom prst="rect">
            <a:avLst/>
          </a:prstGeom>
          <a:noFill/>
          <a:ln w="9525" cap="flat" cmpd="sng">
            <a:solidFill>
              <a:schemeClr val="dk1"/>
            </a:solidFill>
            <a:prstDash val="solid"/>
            <a:round/>
            <a:headEnd type="none" w="sm" len="sm"/>
            <a:tailEnd type="none" w="sm" len="sm"/>
          </a:ln>
        </p:spPr>
      </p:pic>
      <p:sp>
        <p:nvSpPr>
          <p:cNvPr id="485" name="Google Shape;485;g1bcb0aa4885_1_451"/>
          <p:cNvSpPr txBox="1"/>
          <p:nvPr/>
        </p:nvSpPr>
        <p:spPr>
          <a:xfrm>
            <a:off x="2883550" y="2700425"/>
            <a:ext cx="2625300" cy="714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nl-BE" sz="1400" b="0" i="0" u="none" strike="noStrike" cap="none">
                <a:solidFill>
                  <a:srgbClr val="000000"/>
                </a:solidFill>
                <a:latin typeface="Arial"/>
                <a:ea typeface="Arial"/>
                <a:cs typeface="Arial"/>
                <a:sym typeface="Arial"/>
              </a:rPr>
              <a:t>Feedbacksessies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grpSp>
        <p:nvGrpSpPr>
          <p:cNvPr id="490" name="Google Shape;490;g1bcb0aa4885_1_470"/>
          <p:cNvGrpSpPr/>
          <p:nvPr/>
        </p:nvGrpSpPr>
        <p:grpSpPr>
          <a:xfrm>
            <a:off x="2342197" y="1144005"/>
            <a:ext cx="4708658" cy="3620576"/>
            <a:chOff x="1458457" y="999024"/>
            <a:chExt cx="6930612" cy="5357467"/>
          </a:xfrm>
        </p:grpSpPr>
        <p:grpSp>
          <p:nvGrpSpPr>
            <p:cNvPr id="491" name="Google Shape;491;g1bcb0aa4885_1_470"/>
            <p:cNvGrpSpPr/>
            <p:nvPr/>
          </p:nvGrpSpPr>
          <p:grpSpPr>
            <a:xfrm>
              <a:off x="1919797" y="1046475"/>
              <a:ext cx="5712549" cy="844800"/>
              <a:chOff x="1347216" y="1298723"/>
              <a:chExt cx="5712549" cy="844800"/>
            </a:xfrm>
          </p:grpSpPr>
          <p:sp>
            <p:nvSpPr>
              <p:cNvPr id="492" name="Google Shape;492;g1bcb0aa4885_1_470"/>
              <p:cNvSpPr/>
              <p:nvPr/>
            </p:nvSpPr>
            <p:spPr>
              <a:xfrm>
                <a:off x="1347216" y="1324172"/>
                <a:ext cx="5541300" cy="797400"/>
              </a:xfrm>
              <a:prstGeom prst="roundRect">
                <a:avLst>
                  <a:gd name="adj" fmla="val 16667"/>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93" name="Google Shape;493;g1bcb0aa4885_1_470"/>
              <p:cNvSpPr txBox="1"/>
              <p:nvPr/>
            </p:nvSpPr>
            <p:spPr>
              <a:xfrm>
                <a:off x="1904565" y="1298723"/>
                <a:ext cx="5155200" cy="844800"/>
              </a:xfrm>
              <a:prstGeom prst="rect">
                <a:avLst/>
              </a:prstGeom>
              <a:noFill/>
              <a:ln>
                <a:noFill/>
              </a:ln>
            </p:spPr>
            <p:txBody>
              <a:bodyPr spcFirstLastPara="1" wrap="square" lIns="68550" tIns="68550" rIns="68550" bIns="68550" anchor="t" anchorCtr="0">
                <a:noAutofit/>
              </a:bodyPr>
              <a:lstStyle/>
              <a:p>
                <a:pPr marL="19050" marR="0" lvl="0" indent="0" algn="l" rtl="0">
                  <a:lnSpc>
                    <a:spcPct val="100000"/>
                  </a:lnSpc>
                  <a:spcBef>
                    <a:spcPts val="700"/>
                  </a:spcBef>
                  <a:spcAft>
                    <a:spcPts val="0"/>
                  </a:spcAft>
                  <a:buClr>
                    <a:srgbClr val="000000"/>
                  </a:buClr>
                  <a:buSzPts val="3200"/>
                  <a:buFont typeface="Arial"/>
                  <a:buNone/>
                </a:pPr>
                <a:r>
                  <a:rPr lang="nl-BE" sz="1800" b="1" i="0" u="none" strike="noStrike" cap="none">
                    <a:solidFill>
                      <a:srgbClr val="000000"/>
                    </a:solidFill>
                    <a:latin typeface="Arial"/>
                    <a:ea typeface="Arial"/>
                    <a:cs typeface="Arial"/>
                    <a:sym typeface="Arial"/>
                  </a:rPr>
                  <a:t>Semantische</a:t>
                </a:r>
                <a:r>
                  <a:rPr lang="nl-BE" sz="1800" b="0" i="0" u="none" strike="noStrike" cap="none">
                    <a:solidFill>
                      <a:srgbClr val="000000"/>
                    </a:solidFill>
                    <a:latin typeface="Arial"/>
                    <a:ea typeface="Arial"/>
                    <a:cs typeface="Arial"/>
                    <a:sym typeface="Arial"/>
                  </a:rPr>
                  <a:t> interoperabiliteit</a:t>
                </a:r>
                <a:endParaRPr sz="1400" b="0" i="0" u="none" strike="noStrike" cap="none">
                  <a:solidFill>
                    <a:srgbClr val="000000"/>
                  </a:solidFill>
                  <a:latin typeface="Arial"/>
                  <a:ea typeface="Arial"/>
                  <a:cs typeface="Arial"/>
                  <a:sym typeface="Arial"/>
                </a:endParaRPr>
              </a:p>
            </p:txBody>
          </p:sp>
        </p:grpSp>
        <p:grpSp>
          <p:nvGrpSpPr>
            <p:cNvPr id="494" name="Google Shape;494;g1bcb0aa4885_1_470"/>
            <p:cNvGrpSpPr/>
            <p:nvPr/>
          </p:nvGrpSpPr>
          <p:grpSpPr>
            <a:xfrm>
              <a:off x="1458457" y="999024"/>
              <a:ext cx="922591" cy="922591"/>
              <a:chOff x="5386104" y="4046311"/>
              <a:chExt cx="1511700" cy="1511700"/>
            </a:xfrm>
          </p:grpSpPr>
          <p:sp>
            <p:nvSpPr>
              <p:cNvPr id="495" name="Google Shape;495;g1bcb0aa4885_1_470"/>
              <p:cNvSpPr/>
              <p:nvPr/>
            </p:nvSpPr>
            <p:spPr>
              <a:xfrm>
                <a:off x="5386104" y="4046311"/>
                <a:ext cx="1511700" cy="1511700"/>
              </a:xfrm>
              <a:prstGeom prst="ellipse">
                <a:avLst/>
              </a:prstGeom>
              <a:solidFill>
                <a:schemeClr val="accent5"/>
              </a:solid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96" name="Google Shape;496;g1bcb0aa4885_1_470"/>
              <p:cNvPicPr preferRelativeResize="0"/>
              <p:nvPr/>
            </p:nvPicPr>
            <p:blipFill rotWithShape="1">
              <a:blip r:embed="rId3">
                <a:alphaModFix/>
              </a:blip>
              <a:srcRect/>
              <a:stretch/>
            </p:blipFill>
            <p:spPr>
              <a:xfrm>
                <a:off x="5666520" y="4326726"/>
                <a:ext cx="950976" cy="950976"/>
              </a:xfrm>
              <a:prstGeom prst="rect">
                <a:avLst/>
              </a:prstGeom>
              <a:noFill/>
              <a:ln>
                <a:noFill/>
              </a:ln>
            </p:spPr>
          </p:pic>
        </p:grpSp>
        <p:grpSp>
          <p:nvGrpSpPr>
            <p:cNvPr id="497" name="Google Shape;497;g1bcb0aa4885_1_470"/>
            <p:cNvGrpSpPr/>
            <p:nvPr/>
          </p:nvGrpSpPr>
          <p:grpSpPr>
            <a:xfrm>
              <a:off x="2381127" y="2145472"/>
              <a:ext cx="5712416" cy="845100"/>
              <a:chOff x="1347216" y="1298716"/>
              <a:chExt cx="5712416" cy="845100"/>
            </a:xfrm>
          </p:grpSpPr>
          <p:sp>
            <p:nvSpPr>
              <p:cNvPr id="498" name="Google Shape;498;g1bcb0aa4885_1_470"/>
              <p:cNvSpPr/>
              <p:nvPr/>
            </p:nvSpPr>
            <p:spPr>
              <a:xfrm>
                <a:off x="1347216" y="1324172"/>
                <a:ext cx="5541300" cy="797400"/>
              </a:xfrm>
              <a:prstGeom prst="roundRect">
                <a:avLst>
                  <a:gd name="adj" fmla="val 16667"/>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99" name="Google Shape;499;g1bcb0aa4885_1_470"/>
              <p:cNvSpPr txBox="1"/>
              <p:nvPr/>
            </p:nvSpPr>
            <p:spPr>
              <a:xfrm>
                <a:off x="1699832" y="1298716"/>
                <a:ext cx="5359800" cy="845100"/>
              </a:xfrm>
              <a:prstGeom prst="rect">
                <a:avLst/>
              </a:prstGeom>
              <a:noFill/>
              <a:ln>
                <a:noFill/>
              </a:ln>
            </p:spPr>
            <p:txBody>
              <a:bodyPr spcFirstLastPara="1" wrap="square" lIns="68550" tIns="68550" rIns="68550" bIns="68550" anchor="t" anchorCtr="0">
                <a:noAutofit/>
              </a:bodyPr>
              <a:lstStyle/>
              <a:p>
                <a:pPr marL="19050" marR="0" lvl="0" indent="0" algn="l" rtl="0">
                  <a:lnSpc>
                    <a:spcPct val="100000"/>
                  </a:lnSpc>
                  <a:spcBef>
                    <a:spcPts val="700"/>
                  </a:spcBef>
                  <a:spcAft>
                    <a:spcPts val="0"/>
                  </a:spcAft>
                  <a:buClr>
                    <a:srgbClr val="000000"/>
                  </a:buClr>
                  <a:buSzPts val="3200"/>
                  <a:buFont typeface="Arial"/>
                  <a:buNone/>
                </a:pPr>
                <a:r>
                  <a:rPr lang="nl-BE" sz="1800" b="1" i="0" u="none" strike="noStrike" cap="none">
                    <a:solidFill>
                      <a:srgbClr val="000000"/>
                    </a:solidFill>
                    <a:latin typeface="Arial"/>
                    <a:ea typeface="Arial"/>
                    <a:cs typeface="Arial"/>
                    <a:sym typeface="Arial"/>
                  </a:rPr>
                  <a:t>Technische</a:t>
                </a:r>
                <a:r>
                  <a:rPr lang="nl-BE" sz="1800" b="0" i="0" u="none" strike="noStrike" cap="none">
                    <a:solidFill>
                      <a:srgbClr val="000000"/>
                    </a:solidFill>
                    <a:latin typeface="Arial"/>
                    <a:ea typeface="Arial"/>
                    <a:cs typeface="Arial"/>
                    <a:sym typeface="Arial"/>
                  </a:rPr>
                  <a:t> interoperabiliteit</a:t>
                </a:r>
                <a:endParaRPr sz="1400" b="0" i="0" u="none" strike="noStrike" cap="none">
                  <a:solidFill>
                    <a:srgbClr val="000000"/>
                  </a:solidFill>
                  <a:latin typeface="Arial"/>
                  <a:ea typeface="Arial"/>
                  <a:cs typeface="Arial"/>
                  <a:sym typeface="Arial"/>
                </a:endParaRPr>
              </a:p>
            </p:txBody>
          </p:sp>
        </p:grpSp>
        <p:sp>
          <p:nvSpPr>
            <p:cNvPr id="500" name="Google Shape;500;g1bcb0aa4885_1_470"/>
            <p:cNvSpPr/>
            <p:nvPr/>
          </p:nvSpPr>
          <p:spPr>
            <a:xfrm>
              <a:off x="7466269" y="2106620"/>
              <a:ext cx="922800" cy="922800"/>
            </a:xfrm>
            <a:prstGeom prst="ellipse">
              <a:avLst/>
            </a:prstGeom>
            <a:solidFill>
              <a:schemeClr val="accent5"/>
            </a:solid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01" name="Google Shape;501;g1bcb0aa4885_1_470"/>
            <p:cNvPicPr preferRelativeResize="0"/>
            <p:nvPr/>
          </p:nvPicPr>
          <p:blipFill rotWithShape="1">
            <a:blip r:embed="rId4">
              <a:alphaModFix/>
            </a:blip>
            <a:srcRect/>
            <a:stretch/>
          </p:blipFill>
          <p:spPr>
            <a:xfrm>
              <a:off x="7672673" y="2313024"/>
              <a:ext cx="509849" cy="509849"/>
            </a:xfrm>
            <a:prstGeom prst="rect">
              <a:avLst/>
            </a:prstGeom>
            <a:noFill/>
            <a:ln>
              <a:noFill/>
            </a:ln>
          </p:spPr>
        </p:pic>
        <p:grpSp>
          <p:nvGrpSpPr>
            <p:cNvPr id="502" name="Google Shape;502;g1bcb0aa4885_1_470"/>
            <p:cNvGrpSpPr/>
            <p:nvPr/>
          </p:nvGrpSpPr>
          <p:grpSpPr>
            <a:xfrm>
              <a:off x="1919797" y="3283126"/>
              <a:ext cx="5712549" cy="844800"/>
              <a:chOff x="1347216" y="1298723"/>
              <a:chExt cx="5712549" cy="844800"/>
            </a:xfrm>
          </p:grpSpPr>
          <p:sp>
            <p:nvSpPr>
              <p:cNvPr id="503" name="Google Shape;503;g1bcb0aa4885_1_470"/>
              <p:cNvSpPr/>
              <p:nvPr/>
            </p:nvSpPr>
            <p:spPr>
              <a:xfrm>
                <a:off x="1347216" y="1324172"/>
                <a:ext cx="5541300" cy="797400"/>
              </a:xfrm>
              <a:prstGeom prst="roundRect">
                <a:avLst>
                  <a:gd name="adj" fmla="val 16667"/>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04" name="Google Shape;504;g1bcb0aa4885_1_470"/>
              <p:cNvSpPr txBox="1"/>
              <p:nvPr/>
            </p:nvSpPr>
            <p:spPr>
              <a:xfrm>
                <a:off x="1904565" y="1298723"/>
                <a:ext cx="5155200" cy="844800"/>
              </a:xfrm>
              <a:prstGeom prst="rect">
                <a:avLst/>
              </a:prstGeom>
              <a:noFill/>
              <a:ln>
                <a:noFill/>
              </a:ln>
            </p:spPr>
            <p:txBody>
              <a:bodyPr spcFirstLastPara="1" wrap="square" lIns="68550" tIns="68550" rIns="68550" bIns="68550" anchor="t" anchorCtr="0">
                <a:noAutofit/>
              </a:bodyPr>
              <a:lstStyle/>
              <a:p>
                <a:pPr marL="19050" marR="0" lvl="0" indent="0" algn="l" rtl="0">
                  <a:lnSpc>
                    <a:spcPct val="100000"/>
                  </a:lnSpc>
                  <a:spcBef>
                    <a:spcPts val="700"/>
                  </a:spcBef>
                  <a:spcAft>
                    <a:spcPts val="0"/>
                  </a:spcAft>
                  <a:buClr>
                    <a:srgbClr val="000000"/>
                  </a:buClr>
                  <a:buSzPts val="3200"/>
                  <a:buFont typeface="Arial"/>
                  <a:buNone/>
                </a:pPr>
                <a:r>
                  <a:rPr lang="nl-BE" sz="1800" b="1" i="0" u="none" strike="noStrike" cap="none">
                    <a:solidFill>
                      <a:srgbClr val="000000"/>
                    </a:solidFill>
                    <a:latin typeface="Arial"/>
                    <a:ea typeface="Arial"/>
                    <a:cs typeface="Arial"/>
                    <a:sym typeface="Arial"/>
                  </a:rPr>
                  <a:t>Tools</a:t>
                </a:r>
                <a:endParaRPr sz="1400" b="0" i="0" u="none" strike="noStrike" cap="none">
                  <a:solidFill>
                    <a:srgbClr val="000000"/>
                  </a:solidFill>
                  <a:latin typeface="Arial"/>
                  <a:ea typeface="Arial"/>
                  <a:cs typeface="Arial"/>
                  <a:sym typeface="Arial"/>
                </a:endParaRPr>
              </a:p>
            </p:txBody>
          </p:sp>
        </p:grpSp>
        <p:sp>
          <p:nvSpPr>
            <p:cNvPr id="505" name="Google Shape;505;g1bcb0aa4885_1_470"/>
            <p:cNvSpPr/>
            <p:nvPr/>
          </p:nvSpPr>
          <p:spPr>
            <a:xfrm>
              <a:off x="1458468" y="3235683"/>
              <a:ext cx="922800" cy="922800"/>
            </a:xfrm>
            <a:prstGeom prst="ellipse">
              <a:avLst/>
            </a:prstGeom>
            <a:solidFill>
              <a:schemeClr val="accent5"/>
            </a:solid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506" name="Google Shape;506;g1bcb0aa4885_1_470"/>
            <p:cNvGrpSpPr/>
            <p:nvPr/>
          </p:nvGrpSpPr>
          <p:grpSpPr>
            <a:xfrm>
              <a:off x="2381127" y="4382130"/>
              <a:ext cx="5712549" cy="844800"/>
              <a:chOff x="1347216" y="1298723"/>
              <a:chExt cx="5712549" cy="844800"/>
            </a:xfrm>
          </p:grpSpPr>
          <p:sp>
            <p:nvSpPr>
              <p:cNvPr id="507" name="Google Shape;507;g1bcb0aa4885_1_470"/>
              <p:cNvSpPr/>
              <p:nvPr/>
            </p:nvSpPr>
            <p:spPr>
              <a:xfrm>
                <a:off x="1347216" y="1324172"/>
                <a:ext cx="5541300" cy="797400"/>
              </a:xfrm>
              <a:prstGeom prst="roundRect">
                <a:avLst>
                  <a:gd name="adj" fmla="val 16667"/>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08" name="Google Shape;508;g1bcb0aa4885_1_470"/>
              <p:cNvSpPr txBox="1"/>
              <p:nvPr/>
            </p:nvSpPr>
            <p:spPr>
              <a:xfrm>
                <a:off x="1904565" y="1298723"/>
                <a:ext cx="5155200" cy="844800"/>
              </a:xfrm>
              <a:prstGeom prst="rect">
                <a:avLst/>
              </a:prstGeom>
              <a:noFill/>
              <a:ln>
                <a:noFill/>
              </a:ln>
            </p:spPr>
            <p:txBody>
              <a:bodyPr spcFirstLastPara="1" wrap="square" lIns="68550" tIns="68550" rIns="68550" bIns="68550" anchor="t" anchorCtr="0">
                <a:noAutofit/>
              </a:bodyPr>
              <a:lstStyle/>
              <a:p>
                <a:pPr marL="19050" marR="0" lvl="0" indent="0" algn="l" rtl="0">
                  <a:lnSpc>
                    <a:spcPct val="100000"/>
                  </a:lnSpc>
                  <a:spcBef>
                    <a:spcPts val="700"/>
                  </a:spcBef>
                  <a:spcAft>
                    <a:spcPts val="0"/>
                  </a:spcAft>
                  <a:buClr>
                    <a:srgbClr val="000000"/>
                  </a:buClr>
                  <a:buSzPts val="3200"/>
                  <a:buFont typeface="Arial"/>
                  <a:buNone/>
                </a:pPr>
                <a:r>
                  <a:rPr lang="nl-BE" sz="1800" b="1" i="0" u="none" strike="noStrike" cap="none">
                    <a:solidFill>
                      <a:srgbClr val="000000"/>
                    </a:solidFill>
                    <a:latin typeface="Arial"/>
                    <a:ea typeface="Arial"/>
                    <a:cs typeface="Arial"/>
                    <a:sym typeface="Arial"/>
                  </a:rPr>
                  <a:t>Support &amp; Governance</a:t>
                </a:r>
                <a:endParaRPr sz="1800" b="0" i="0" u="none" strike="noStrike" cap="none">
                  <a:solidFill>
                    <a:srgbClr val="000000"/>
                  </a:solidFill>
                  <a:latin typeface="Arial"/>
                  <a:ea typeface="Arial"/>
                  <a:cs typeface="Arial"/>
                  <a:sym typeface="Arial"/>
                </a:endParaRPr>
              </a:p>
            </p:txBody>
          </p:sp>
        </p:grpSp>
        <p:sp>
          <p:nvSpPr>
            <p:cNvPr id="509" name="Google Shape;509;g1bcb0aa4885_1_470"/>
            <p:cNvSpPr/>
            <p:nvPr/>
          </p:nvSpPr>
          <p:spPr>
            <a:xfrm>
              <a:off x="7466269" y="4343271"/>
              <a:ext cx="922800" cy="922800"/>
            </a:xfrm>
            <a:prstGeom prst="ellipse">
              <a:avLst/>
            </a:prstGeom>
            <a:solidFill>
              <a:schemeClr val="accent5"/>
            </a:solid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510" name="Google Shape;510;g1bcb0aa4885_1_470"/>
            <p:cNvGrpSpPr/>
            <p:nvPr/>
          </p:nvGrpSpPr>
          <p:grpSpPr>
            <a:xfrm>
              <a:off x="1960271" y="5481134"/>
              <a:ext cx="5712549" cy="844800"/>
              <a:chOff x="1347216" y="1298723"/>
              <a:chExt cx="5712549" cy="844800"/>
            </a:xfrm>
          </p:grpSpPr>
          <p:sp>
            <p:nvSpPr>
              <p:cNvPr id="511" name="Google Shape;511;g1bcb0aa4885_1_470"/>
              <p:cNvSpPr/>
              <p:nvPr/>
            </p:nvSpPr>
            <p:spPr>
              <a:xfrm>
                <a:off x="1347216" y="1324172"/>
                <a:ext cx="5541300" cy="797400"/>
              </a:xfrm>
              <a:prstGeom prst="roundRect">
                <a:avLst>
                  <a:gd name="adj" fmla="val 16667"/>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12" name="Google Shape;512;g1bcb0aa4885_1_470"/>
              <p:cNvSpPr txBox="1"/>
              <p:nvPr/>
            </p:nvSpPr>
            <p:spPr>
              <a:xfrm>
                <a:off x="1904565" y="1298723"/>
                <a:ext cx="5155200" cy="844800"/>
              </a:xfrm>
              <a:prstGeom prst="rect">
                <a:avLst/>
              </a:prstGeom>
              <a:noFill/>
              <a:ln>
                <a:noFill/>
              </a:ln>
            </p:spPr>
            <p:txBody>
              <a:bodyPr spcFirstLastPara="1" wrap="square" lIns="68550" tIns="68550" rIns="68550" bIns="68550" anchor="t" anchorCtr="0">
                <a:noAutofit/>
              </a:bodyPr>
              <a:lstStyle/>
              <a:p>
                <a:pPr marL="19050" marR="0" lvl="0" indent="0" algn="l" rtl="0">
                  <a:lnSpc>
                    <a:spcPct val="100000"/>
                  </a:lnSpc>
                  <a:spcBef>
                    <a:spcPts val="700"/>
                  </a:spcBef>
                  <a:spcAft>
                    <a:spcPts val="0"/>
                  </a:spcAft>
                  <a:buClr>
                    <a:srgbClr val="000000"/>
                  </a:buClr>
                  <a:buSzPts val="3200"/>
                  <a:buFont typeface="Arial"/>
                  <a:buNone/>
                </a:pPr>
                <a:r>
                  <a:rPr lang="nl-BE" sz="1800" b="1" i="0" u="none" strike="noStrike" cap="none">
                    <a:solidFill>
                      <a:srgbClr val="000000"/>
                    </a:solidFill>
                    <a:latin typeface="Arial"/>
                    <a:ea typeface="Arial"/>
                    <a:cs typeface="Arial"/>
                    <a:sym typeface="Arial"/>
                  </a:rPr>
                  <a:t>Use cases</a:t>
                </a:r>
                <a:endParaRPr sz="1400" b="0" i="0" u="none" strike="noStrike" cap="none">
                  <a:solidFill>
                    <a:srgbClr val="000000"/>
                  </a:solidFill>
                  <a:latin typeface="Arial"/>
                  <a:ea typeface="Arial"/>
                  <a:cs typeface="Arial"/>
                  <a:sym typeface="Arial"/>
                </a:endParaRPr>
              </a:p>
            </p:txBody>
          </p:sp>
        </p:grpSp>
        <p:sp>
          <p:nvSpPr>
            <p:cNvPr id="513" name="Google Shape;513;g1bcb0aa4885_1_470"/>
            <p:cNvSpPr/>
            <p:nvPr/>
          </p:nvSpPr>
          <p:spPr>
            <a:xfrm>
              <a:off x="1498942" y="5433691"/>
              <a:ext cx="922800" cy="922800"/>
            </a:xfrm>
            <a:prstGeom prst="ellipse">
              <a:avLst/>
            </a:prstGeom>
            <a:solidFill>
              <a:schemeClr val="accent5"/>
            </a:solid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14" name="Google Shape;514;g1bcb0aa4885_1_470"/>
            <p:cNvPicPr preferRelativeResize="0"/>
            <p:nvPr/>
          </p:nvPicPr>
          <p:blipFill rotWithShape="1">
            <a:blip r:embed="rId5">
              <a:alphaModFix/>
            </a:blip>
            <a:srcRect/>
            <a:stretch/>
          </p:blipFill>
          <p:spPr>
            <a:xfrm>
              <a:off x="1631703" y="3415404"/>
              <a:ext cx="580382" cy="580382"/>
            </a:xfrm>
            <a:prstGeom prst="rect">
              <a:avLst/>
            </a:prstGeom>
            <a:noFill/>
            <a:ln>
              <a:noFill/>
            </a:ln>
          </p:spPr>
        </p:pic>
        <p:pic>
          <p:nvPicPr>
            <p:cNvPr id="515" name="Google Shape;515;g1bcb0aa4885_1_470"/>
            <p:cNvPicPr preferRelativeResize="0"/>
            <p:nvPr/>
          </p:nvPicPr>
          <p:blipFill rotWithShape="1">
            <a:blip r:embed="rId6">
              <a:alphaModFix/>
            </a:blip>
            <a:srcRect/>
            <a:stretch/>
          </p:blipFill>
          <p:spPr>
            <a:xfrm>
              <a:off x="7644864" y="4468760"/>
              <a:ext cx="567040" cy="567040"/>
            </a:xfrm>
            <a:prstGeom prst="rect">
              <a:avLst/>
            </a:prstGeom>
            <a:noFill/>
            <a:ln>
              <a:noFill/>
            </a:ln>
          </p:spPr>
        </p:pic>
        <p:pic>
          <p:nvPicPr>
            <p:cNvPr id="516" name="Google Shape;516;g1bcb0aa4885_1_470"/>
            <p:cNvPicPr preferRelativeResize="0"/>
            <p:nvPr/>
          </p:nvPicPr>
          <p:blipFill rotWithShape="1">
            <a:blip r:embed="rId7">
              <a:alphaModFix/>
            </a:blip>
            <a:srcRect/>
            <a:stretch/>
          </p:blipFill>
          <p:spPr>
            <a:xfrm>
              <a:off x="1719028" y="5638800"/>
              <a:ext cx="500291" cy="500291"/>
            </a:xfrm>
            <a:prstGeom prst="rect">
              <a:avLst/>
            </a:prstGeom>
            <a:noFill/>
            <a:ln>
              <a:noFill/>
            </a:ln>
          </p:spPr>
        </p:pic>
      </p:grpSp>
      <p:sp>
        <p:nvSpPr>
          <p:cNvPr id="517" name="Google Shape;517;g1bcb0aa4885_1_470"/>
          <p:cNvSpPr/>
          <p:nvPr/>
        </p:nvSpPr>
        <p:spPr>
          <a:xfrm>
            <a:off x="3048575" y="1253350"/>
            <a:ext cx="3295800" cy="42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nl-BE" sz="1800" b="1" i="0" u="none" strike="noStrike" cap="none">
                <a:solidFill>
                  <a:srgbClr val="000000"/>
                </a:solidFill>
                <a:latin typeface="Arial"/>
                <a:ea typeface="Arial"/>
                <a:cs typeface="Arial"/>
                <a:sym typeface="Arial"/>
              </a:rPr>
              <a:t>Semantische</a:t>
            </a:r>
            <a:r>
              <a:rPr lang="nl-BE" sz="1800" b="0" i="0" u="none" strike="noStrike" cap="none">
                <a:solidFill>
                  <a:srgbClr val="000000"/>
                </a:solidFill>
                <a:latin typeface="Arial"/>
                <a:ea typeface="Arial"/>
                <a:cs typeface="Arial"/>
                <a:sym typeface="Arial"/>
              </a:rPr>
              <a:t> interoperabiliteit</a:t>
            </a:r>
            <a:endParaRPr sz="1800" b="0" i="0" u="none" strike="noStrike" cap="none">
              <a:solidFill>
                <a:srgbClr val="000000"/>
              </a:solidFill>
              <a:latin typeface="Arial"/>
              <a:ea typeface="Arial"/>
              <a:cs typeface="Arial"/>
              <a:sym typeface="Arial"/>
            </a:endParaRPr>
          </a:p>
        </p:txBody>
      </p:sp>
      <p:sp>
        <p:nvSpPr>
          <p:cNvPr id="518" name="Google Shape;518;g1bcb0aa4885_1_470"/>
          <p:cNvSpPr/>
          <p:nvPr/>
        </p:nvSpPr>
        <p:spPr>
          <a:xfrm>
            <a:off x="3087900" y="2013275"/>
            <a:ext cx="3148200" cy="42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nl-BE" sz="1800" b="1" i="0" u="none" strike="noStrike" cap="none">
                <a:solidFill>
                  <a:srgbClr val="000000"/>
                </a:solidFill>
                <a:latin typeface="Arial"/>
                <a:ea typeface="Arial"/>
                <a:cs typeface="Arial"/>
                <a:sym typeface="Arial"/>
              </a:rPr>
              <a:t>Technische </a:t>
            </a:r>
            <a:r>
              <a:rPr lang="nl-BE" sz="1800" b="0" i="0" u="none" strike="noStrike" cap="none">
                <a:solidFill>
                  <a:srgbClr val="000000"/>
                </a:solidFill>
                <a:latin typeface="Arial"/>
                <a:ea typeface="Arial"/>
                <a:cs typeface="Arial"/>
                <a:sym typeface="Arial"/>
              </a:rPr>
              <a:t>interoperabiliteit</a:t>
            </a:r>
            <a:endParaRPr sz="1800" b="0" i="0" u="none" strike="noStrike" cap="none">
              <a:solidFill>
                <a:srgbClr val="000000"/>
              </a:solidFill>
              <a:latin typeface="Arial"/>
              <a:ea typeface="Arial"/>
              <a:cs typeface="Arial"/>
              <a:sym typeface="Arial"/>
            </a:endParaRPr>
          </a:p>
        </p:txBody>
      </p:sp>
      <p:sp>
        <p:nvSpPr>
          <p:cNvPr id="519" name="Google Shape;519;g1bcb0aa4885_1_470"/>
          <p:cNvSpPr/>
          <p:nvPr/>
        </p:nvSpPr>
        <p:spPr>
          <a:xfrm>
            <a:off x="3076200" y="2773200"/>
            <a:ext cx="3148200" cy="42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nl-BE" sz="1800" b="1" i="0" u="none" strike="noStrike" cap="none">
                <a:solidFill>
                  <a:srgbClr val="000000"/>
                </a:solidFill>
                <a:latin typeface="Arial"/>
                <a:ea typeface="Arial"/>
                <a:cs typeface="Arial"/>
                <a:sym typeface="Arial"/>
              </a:rPr>
              <a:t>Hulpmiddelen</a:t>
            </a:r>
            <a:endParaRPr sz="1800" b="0" i="0" u="none" strike="noStrike" cap="none">
              <a:solidFill>
                <a:srgbClr val="000000"/>
              </a:solidFill>
              <a:latin typeface="Arial"/>
              <a:ea typeface="Arial"/>
              <a:cs typeface="Arial"/>
              <a:sym typeface="Arial"/>
            </a:endParaRPr>
          </a:p>
        </p:txBody>
      </p:sp>
      <p:sp>
        <p:nvSpPr>
          <p:cNvPr id="520" name="Google Shape;520;g1bcb0aa4885_1_470"/>
          <p:cNvSpPr/>
          <p:nvPr/>
        </p:nvSpPr>
        <p:spPr>
          <a:xfrm>
            <a:off x="3078725" y="3501575"/>
            <a:ext cx="3148200" cy="42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nl-BE" sz="1800" b="1" i="0" u="none" strike="noStrike" cap="none">
                <a:solidFill>
                  <a:srgbClr val="000000"/>
                </a:solidFill>
                <a:latin typeface="Arial"/>
                <a:ea typeface="Arial"/>
                <a:cs typeface="Arial"/>
                <a:sym typeface="Arial"/>
              </a:rPr>
              <a:t>Ondersteuning &amp; Bestuur</a:t>
            </a:r>
            <a:endParaRPr sz="1800" b="0" i="0" u="none" strike="noStrike" cap="none">
              <a:solidFill>
                <a:srgbClr val="000000"/>
              </a:solidFill>
              <a:latin typeface="Arial"/>
              <a:ea typeface="Arial"/>
              <a:cs typeface="Arial"/>
              <a:sym typeface="Arial"/>
            </a:endParaRPr>
          </a:p>
        </p:txBody>
      </p:sp>
      <p:sp>
        <p:nvSpPr>
          <p:cNvPr id="521" name="Google Shape;521;g1bcb0aa4885_1_470"/>
          <p:cNvSpPr/>
          <p:nvPr/>
        </p:nvSpPr>
        <p:spPr>
          <a:xfrm>
            <a:off x="3078725" y="4263425"/>
            <a:ext cx="3148200" cy="420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nl-BE" sz="1800" b="1" i="0" u="none" strike="noStrike" cap="none">
                <a:solidFill>
                  <a:srgbClr val="000000"/>
                </a:solidFill>
                <a:latin typeface="Arial"/>
                <a:ea typeface="Arial"/>
                <a:cs typeface="Arial"/>
                <a:sym typeface="Arial"/>
              </a:rPr>
              <a:t>Use cases</a:t>
            </a:r>
            <a:endParaRPr sz="1800" b="0" i="0" u="none" strike="noStrike" cap="none">
              <a:solidFill>
                <a:srgbClr val="000000"/>
              </a:solidFill>
              <a:latin typeface="Arial"/>
              <a:ea typeface="Arial"/>
              <a:cs typeface="Arial"/>
              <a:sym typeface="Arial"/>
            </a:endParaRPr>
          </a:p>
        </p:txBody>
      </p:sp>
      <p:sp>
        <p:nvSpPr>
          <p:cNvPr id="522" name="Google Shape;522;g1bcb0aa4885_1_470"/>
          <p:cNvSpPr txBox="1"/>
          <p:nvPr/>
        </p:nvSpPr>
        <p:spPr>
          <a:xfrm>
            <a:off x="628651" y="273850"/>
            <a:ext cx="25593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OSLO</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gfba70e22ce_0_144"/>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gfba70e22ce_0_144"/>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gfba70e22ce_0_144"/>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i="0" u="none" strike="noStrike" cap="none">
                <a:solidFill>
                  <a:srgbClr val="000000"/>
                </a:solidFill>
                <a:latin typeface="Arial"/>
                <a:ea typeface="Arial"/>
                <a:cs typeface="Arial"/>
                <a:sym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3"/>
                  </a:ext>
                </a:extLst>
              </a:rPr>
              <a:t>Samenvatting</a:t>
            </a:r>
            <a:endParaRPr lang="nl-BE" sz="37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700"/>
              <a:buFont typeface="Arial"/>
              <a:buNone/>
            </a:pPr>
            <a:r>
              <a:rPr lang="nl-BE" sz="3700" b="1" i="0" u="none" strike="noStrike" cap="none">
                <a:solidFill>
                  <a:srgbClr val="000000"/>
                </a:solidFill>
                <a:latin typeface="Arial"/>
                <a:ea typeface="Arial"/>
                <a:cs typeface="Arial"/>
                <a:sym typeface="Arial"/>
              </a:rPr>
              <a:t>business werkgroep</a:t>
            </a:r>
          </a:p>
        </p:txBody>
      </p:sp>
      <p:pic>
        <p:nvPicPr>
          <p:cNvPr id="530" name="Google Shape;530;gfba70e22ce_0_144"/>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g100fc85e5a5_0_2"/>
          <p:cNvSpPr txBox="1"/>
          <p:nvPr/>
        </p:nvSpPr>
        <p:spPr>
          <a:xfrm>
            <a:off x="628650" y="273850"/>
            <a:ext cx="61734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100"/>
              <a:buFont typeface="Arial"/>
              <a:buNone/>
            </a:pPr>
            <a:r>
              <a:rPr lang="nl-BE" sz="3100" b="1" i="0" u="none" strike="noStrike" cap="none">
                <a:solidFill>
                  <a:srgbClr val="000000"/>
                </a:solidFill>
                <a:latin typeface="Arial"/>
                <a:ea typeface="Arial"/>
                <a:cs typeface="Arial"/>
                <a:sym typeface="Arial"/>
              </a:rPr>
              <a:t>Wat hebben we gedaan in de vorige werkgroep?</a:t>
            </a:r>
            <a:endParaRPr sz="3100" b="1" i="0" u="none" strike="noStrike" cap="none">
              <a:solidFill>
                <a:srgbClr val="000000"/>
              </a:solidFill>
              <a:latin typeface="Arial"/>
              <a:ea typeface="Arial"/>
              <a:cs typeface="Arial"/>
              <a:sym typeface="Arial"/>
            </a:endParaRPr>
          </a:p>
        </p:txBody>
      </p:sp>
      <p:sp>
        <p:nvSpPr>
          <p:cNvPr id="536" name="Google Shape;536;g100fc85e5a5_0_2"/>
          <p:cNvSpPr/>
          <p:nvPr/>
        </p:nvSpPr>
        <p:spPr>
          <a:xfrm>
            <a:off x="250700" y="2200300"/>
            <a:ext cx="2822700" cy="2394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1" i="0" u="none" strike="noStrike" cap="none" err="1">
                <a:solidFill>
                  <a:srgbClr val="000000"/>
                </a:solidFill>
                <a:latin typeface="Arial"/>
                <a:ea typeface="Arial"/>
                <a:cs typeface="Arial"/>
                <a:sym typeface="Arial"/>
              </a:rPr>
              <a:t>Kadering</a:t>
            </a:r>
            <a:r>
              <a:rPr lang="en-GB" sz="1600" b="1" i="0" u="none" strike="noStrike" cap="none">
                <a:solidFill>
                  <a:srgbClr val="000000"/>
                </a:solidFill>
                <a:latin typeface="Arial"/>
                <a:ea typeface="Arial"/>
                <a:cs typeface="Arial"/>
                <a:sym typeface="Arial"/>
              </a:rPr>
              <a:t> </a:t>
            </a:r>
            <a:r>
              <a:rPr lang="en-GB" sz="1600" b="1" i="0" u="none" strike="noStrike" cap="none" err="1">
                <a:solidFill>
                  <a:srgbClr val="000000"/>
                </a:solidFill>
                <a:latin typeface="Arial"/>
                <a:ea typeface="Arial"/>
                <a:cs typeface="Arial"/>
                <a:sym typeface="Arial"/>
              </a:rPr>
              <a:t>traject</a:t>
            </a:r>
            <a:endParaRPr sz="16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457200" marR="0" lvl="0" indent="-304800" algn="l" rtl="0">
              <a:lnSpc>
                <a:spcPct val="100000"/>
              </a:lnSpc>
              <a:spcBef>
                <a:spcPts val="0"/>
              </a:spcBef>
              <a:spcAft>
                <a:spcPts val="0"/>
              </a:spcAft>
              <a:buClr>
                <a:srgbClr val="000000"/>
              </a:buClr>
              <a:buSzPts val="1200"/>
              <a:buFont typeface="Arial"/>
              <a:buChar char="●"/>
            </a:pPr>
            <a:r>
              <a:rPr lang="en-GB" sz="1200" b="0" i="0" u="none" strike="noStrike" cap="none" err="1">
                <a:solidFill>
                  <a:srgbClr val="000000"/>
                </a:solidFill>
                <a:latin typeface="Arial"/>
                <a:ea typeface="Arial"/>
                <a:cs typeface="Arial"/>
                <a:sym typeface="Arial"/>
              </a:rPr>
              <a:t>Introductie</a:t>
            </a:r>
            <a:r>
              <a:rPr lang="en-GB" sz="1200" b="0" i="0" u="none" strike="noStrike" cap="none">
                <a:solidFill>
                  <a:srgbClr val="000000"/>
                </a:solidFill>
                <a:latin typeface="Arial"/>
                <a:ea typeface="Arial"/>
                <a:cs typeface="Arial"/>
                <a:sym typeface="Arial"/>
              </a:rPr>
              <a:t> </a:t>
            </a:r>
            <a:r>
              <a:rPr lang="en-GB" sz="1200" b="0" i="0" u="none" strike="noStrike" cap="none" err="1">
                <a:solidFill>
                  <a:srgbClr val="000000"/>
                </a:solidFill>
                <a:latin typeface="Arial"/>
                <a:ea typeface="Arial"/>
                <a:cs typeface="Arial"/>
                <a:sym typeface="Arial"/>
              </a:rPr>
              <a:t>Slimme</a:t>
            </a:r>
            <a:r>
              <a:rPr lang="en-GB" sz="1200" b="0" i="0" u="none" strike="noStrike" cap="none">
                <a:solidFill>
                  <a:srgbClr val="000000"/>
                </a:solidFill>
                <a:latin typeface="Arial"/>
                <a:ea typeface="Arial"/>
                <a:cs typeface="Arial"/>
                <a:sym typeface="Arial"/>
              </a:rPr>
              <a:t> </a:t>
            </a:r>
            <a:r>
              <a:rPr lang="en-GB" sz="1200" b="0" i="0" u="none" strike="noStrike" cap="none" err="1">
                <a:solidFill>
                  <a:srgbClr val="000000"/>
                </a:solidFill>
                <a:latin typeface="Arial"/>
                <a:ea typeface="Arial"/>
                <a:cs typeface="Arial"/>
                <a:sym typeface="Arial"/>
              </a:rPr>
              <a:t>Raadpleegomgeving</a:t>
            </a:r>
            <a:endParaRPr sz="12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100"/>
              <a:buFont typeface="Arial"/>
              <a:buNone/>
            </a:pPr>
            <a:endParaRPr sz="1200" b="0" i="0" u="none" strike="noStrike" cap="none">
              <a:solidFill>
                <a:srgbClr val="000000"/>
              </a:solidFill>
              <a:latin typeface="Arial"/>
              <a:ea typeface="Arial"/>
              <a:cs typeface="Arial"/>
              <a:sym typeface="Arial"/>
            </a:endParaRPr>
          </a:p>
          <a:p>
            <a:pPr marL="457200" marR="0" lvl="0" indent="-304800" algn="l" rtl="0">
              <a:lnSpc>
                <a:spcPct val="100000"/>
              </a:lnSpc>
              <a:spcBef>
                <a:spcPts val="0"/>
              </a:spcBef>
              <a:spcAft>
                <a:spcPts val="0"/>
              </a:spcAft>
              <a:buClr>
                <a:srgbClr val="000000"/>
              </a:buClr>
              <a:buSzPts val="1200"/>
              <a:buFont typeface="Arial"/>
              <a:buChar char="●"/>
            </a:pPr>
            <a:r>
              <a:rPr lang="nl-BE" sz="1200" b="0" i="0" u="none" strike="noStrike" cap="none">
                <a:solidFill>
                  <a:srgbClr val="000000"/>
                </a:solidFill>
                <a:latin typeface="Arial"/>
                <a:ea typeface="Arial"/>
                <a:cs typeface="Arial"/>
                <a:sym typeface="Arial"/>
              </a:rPr>
              <a:t>Introductie OSLO</a:t>
            </a:r>
            <a:br>
              <a:rPr lang="nl-BE" sz="1200" b="0" i="0" u="none" strike="noStrike" cap="none">
                <a:solidFill>
                  <a:srgbClr val="000000"/>
                </a:solidFill>
                <a:latin typeface="Arial"/>
                <a:ea typeface="Arial"/>
                <a:cs typeface="Arial"/>
                <a:sym typeface="Arial"/>
              </a:rPr>
            </a:br>
            <a:endParaRPr sz="1200" b="0" i="0" u="none" strike="noStrike" cap="none">
              <a:solidFill>
                <a:srgbClr val="000000"/>
              </a:solidFill>
              <a:latin typeface="Arial"/>
              <a:ea typeface="Arial"/>
              <a:cs typeface="Arial"/>
              <a:sym typeface="Arial"/>
            </a:endParaRPr>
          </a:p>
          <a:p>
            <a:pPr marL="457200" marR="0" lvl="0" indent="-304800" algn="l" rtl="0">
              <a:lnSpc>
                <a:spcPct val="100000"/>
              </a:lnSpc>
              <a:spcBef>
                <a:spcPts val="0"/>
              </a:spcBef>
              <a:spcAft>
                <a:spcPts val="0"/>
              </a:spcAft>
              <a:buClr>
                <a:srgbClr val="000000"/>
              </a:buClr>
              <a:buSzPts val="1200"/>
              <a:buFont typeface="Arial"/>
              <a:buChar char="●"/>
            </a:pPr>
            <a:r>
              <a:rPr lang="nl-BE" sz="1200" b="0" i="0" u="none" strike="noStrike" cap="none">
                <a:solidFill>
                  <a:srgbClr val="000000"/>
                </a:solidFill>
                <a:latin typeface="Arial"/>
                <a:ea typeface="Arial"/>
                <a:cs typeface="Arial"/>
                <a:sym typeface="Arial"/>
              </a:rPr>
              <a:t>Introductie UML - datamodellering</a:t>
            </a:r>
            <a:br>
              <a:rPr lang="nl-BE" sz="1200" b="0" i="0" u="none" strike="noStrike" cap="none">
                <a:solidFill>
                  <a:srgbClr val="000000"/>
                </a:solidFill>
                <a:latin typeface="Arial"/>
                <a:ea typeface="Arial"/>
                <a:cs typeface="Arial"/>
                <a:sym typeface="Arial"/>
              </a:rPr>
            </a:br>
            <a:endParaRPr sz="1200" b="0" i="0" u="none" strike="noStrike" cap="none">
              <a:solidFill>
                <a:srgbClr val="000000"/>
              </a:solidFill>
              <a:latin typeface="Arial"/>
              <a:ea typeface="Arial"/>
              <a:cs typeface="Arial"/>
              <a:sym typeface="Arial"/>
            </a:endParaRPr>
          </a:p>
        </p:txBody>
      </p:sp>
      <p:sp>
        <p:nvSpPr>
          <p:cNvPr id="537" name="Google Shape;537;g100fc85e5a5_0_2"/>
          <p:cNvSpPr/>
          <p:nvPr/>
        </p:nvSpPr>
        <p:spPr>
          <a:xfrm>
            <a:off x="2986050" y="2200300"/>
            <a:ext cx="3054000" cy="2394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nl-BE" sz="1600" b="1" i="0" u="none" strike="noStrike" cap="none">
                <a:solidFill>
                  <a:srgbClr val="000000"/>
                </a:solidFill>
                <a:latin typeface="Arial"/>
                <a:ea typeface="Arial"/>
                <a:cs typeface="Arial"/>
                <a:sym typeface="Arial"/>
              </a:rPr>
              <a:t>Brainstorm oefeningen</a:t>
            </a:r>
            <a:endParaRPr sz="16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Arial"/>
              <a:ea typeface="Arial"/>
              <a:cs typeface="Arial"/>
              <a:sym typeface="Arial"/>
            </a:endParaRPr>
          </a:p>
          <a:p>
            <a:pPr marL="457200" marR="0" lvl="0" indent="-304800" algn="l" rtl="0">
              <a:lnSpc>
                <a:spcPct val="100000"/>
              </a:lnSpc>
              <a:spcBef>
                <a:spcPts val="0"/>
              </a:spcBef>
              <a:spcAft>
                <a:spcPts val="0"/>
              </a:spcAft>
              <a:buClr>
                <a:srgbClr val="000000"/>
              </a:buClr>
              <a:buSzPts val="1200"/>
              <a:buFont typeface="Arial"/>
              <a:buChar char="●"/>
            </a:pPr>
            <a:r>
              <a:rPr lang="nl-BE" sz="1200" b="0" i="0" u="none" strike="noStrike" cap="none">
                <a:solidFill>
                  <a:srgbClr val="000000"/>
                </a:solidFill>
                <a:latin typeface="Arial"/>
                <a:ea typeface="Arial"/>
                <a:cs typeface="Arial"/>
                <a:sym typeface="Arial"/>
              </a:rPr>
              <a:t>Wat zijn de verschillende use cases? </a:t>
            </a:r>
            <a:endParaRPr sz="12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100"/>
              <a:buFont typeface="Arial"/>
              <a:buNone/>
            </a:pPr>
            <a:endParaRPr sz="1200" b="0" i="0" u="none" strike="noStrike" cap="none">
              <a:solidFill>
                <a:srgbClr val="000000"/>
              </a:solidFill>
              <a:latin typeface="Arial"/>
              <a:ea typeface="Arial"/>
              <a:cs typeface="Arial"/>
              <a:sym typeface="Arial"/>
            </a:endParaRPr>
          </a:p>
          <a:p>
            <a:pPr marL="457200" marR="0" lvl="0" indent="-304800" algn="l" rtl="0">
              <a:lnSpc>
                <a:spcPct val="100000"/>
              </a:lnSpc>
              <a:spcBef>
                <a:spcPts val="0"/>
              </a:spcBef>
              <a:spcAft>
                <a:spcPts val="0"/>
              </a:spcAft>
              <a:buClr>
                <a:srgbClr val="000000"/>
              </a:buClr>
              <a:buSzPts val="1200"/>
              <a:buFont typeface="Arial"/>
              <a:buChar char="●"/>
            </a:pPr>
            <a:r>
              <a:rPr lang="nl-BE" sz="1200" b="0" i="0" u="none" strike="noStrike" cap="none">
                <a:solidFill>
                  <a:srgbClr val="000000"/>
                </a:solidFill>
                <a:latin typeface="Arial"/>
                <a:ea typeface="Arial"/>
                <a:cs typeface="Arial"/>
                <a:sym typeface="Arial"/>
              </a:rPr>
              <a:t>Welke data concepten kunnen we capteren uit deze use cases?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200" b="0" i="0" u="none" strike="noStrike" cap="none">
              <a:solidFill>
                <a:srgbClr val="000000"/>
              </a:solidFill>
              <a:latin typeface="Arial"/>
              <a:ea typeface="Arial"/>
              <a:cs typeface="Arial"/>
              <a:sym typeface="Arial"/>
            </a:endParaRPr>
          </a:p>
          <a:p>
            <a:pPr marL="457200" marR="0" lvl="0" indent="-304800" algn="l" rtl="0">
              <a:lnSpc>
                <a:spcPct val="100000"/>
              </a:lnSpc>
              <a:spcBef>
                <a:spcPts val="0"/>
              </a:spcBef>
              <a:spcAft>
                <a:spcPts val="0"/>
              </a:spcAft>
              <a:buClr>
                <a:srgbClr val="000000"/>
              </a:buClr>
              <a:buSzPts val="1200"/>
              <a:buFont typeface="Arial"/>
              <a:buChar char="●"/>
            </a:pPr>
            <a:r>
              <a:rPr lang="nl-BE" sz="1200" b="0" i="0" u="none" strike="noStrike" cap="none">
                <a:solidFill>
                  <a:srgbClr val="000000"/>
                </a:solidFill>
                <a:latin typeface="Arial"/>
                <a:ea typeface="Arial"/>
                <a:cs typeface="Arial"/>
                <a:sym typeface="Arial"/>
              </a:rPr>
              <a:t>Welke bestaande standaarden of informatiemodellen bestaan reeds waarop we kunnen verder werken?</a:t>
            </a:r>
            <a:endParaRPr sz="1200" b="0" i="0" u="none" strike="noStrike" cap="none">
              <a:solidFill>
                <a:srgbClr val="000000"/>
              </a:solidFill>
              <a:latin typeface="Arial"/>
              <a:ea typeface="Arial"/>
              <a:cs typeface="Arial"/>
              <a:sym typeface="Arial"/>
            </a:endParaRPr>
          </a:p>
        </p:txBody>
      </p:sp>
      <p:pic>
        <p:nvPicPr>
          <p:cNvPr id="538" name="Google Shape;538;g100fc85e5a5_0_2"/>
          <p:cNvPicPr preferRelativeResize="0"/>
          <p:nvPr/>
        </p:nvPicPr>
        <p:blipFill rotWithShape="1">
          <a:blip r:embed="rId3">
            <a:alphaModFix/>
          </a:blip>
          <a:srcRect/>
          <a:stretch/>
        </p:blipFill>
        <p:spPr>
          <a:xfrm>
            <a:off x="1274275" y="1396429"/>
            <a:ext cx="775550" cy="775550"/>
          </a:xfrm>
          <a:prstGeom prst="rect">
            <a:avLst/>
          </a:prstGeom>
          <a:noFill/>
          <a:ln>
            <a:noFill/>
          </a:ln>
        </p:spPr>
      </p:pic>
      <p:pic>
        <p:nvPicPr>
          <p:cNvPr id="539" name="Google Shape;539;g100fc85e5a5_0_2"/>
          <p:cNvPicPr preferRelativeResize="0"/>
          <p:nvPr/>
        </p:nvPicPr>
        <p:blipFill rotWithShape="1">
          <a:blip r:embed="rId4">
            <a:alphaModFix/>
          </a:blip>
          <a:srcRect/>
          <a:stretch/>
        </p:blipFill>
        <p:spPr>
          <a:xfrm>
            <a:off x="4009625" y="1396425"/>
            <a:ext cx="775550" cy="775550"/>
          </a:xfrm>
          <a:prstGeom prst="rect">
            <a:avLst/>
          </a:prstGeom>
          <a:noFill/>
          <a:ln>
            <a:noFill/>
          </a:ln>
        </p:spPr>
      </p:pic>
      <p:pic>
        <p:nvPicPr>
          <p:cNvPr id="3" name="Picture 2">
            <a:extLst>
              <a:ext uri="{FF2B5EF4-FFF2-40B4-BE49-F238E27FC236}">
                <a16:creationId xmlns:a16="http://schemas.microsoft.com/office/drawing/2014/main" id="{012EFBF7-4489-ABD1-89C1-4F1C7F8A04AA}"/>
              </a:ext>
            </a:extLst>
          </p:cNvPr>
          <p:cNvPicPr>
            <a:picLocks noChangeAspect="1"/>
          </p:cNvPicPr>
          <p:nvPr/>
        </p:nvPicPr>
        <p:blipFill>
          <a:blip r:embed="rId5"/>
          <a:stretch>
            <a:fillRect/>
          </a:stretch>
        </p:blipFill>
        <p:spPr>
          <a:xfrm>
            <a:off x="5922358" y="800589"/>
            <a:ext cx="3134932" cy="137138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Praktische afspraken</a:t>
            </a:r>
            <a:endParaRPr sz="1400" b="0" i="0" u="none" strike="noStrike" cap="none">
              <a:solidFill>
                <a:srgbClr val="000000"/>
              </a:solidFill>
              <a:latin typeface="Arial"/>
              <a:ea typeface="Arial"/>
              <a:cs typeface="Arial"/>
              <a:sym typeface="Arial"/>
            </a:endParaRPr>
          </a:p>
        </p:txBody>
      </p:sp>
      <p:sp>
        <p:nvSpPr>
          <p:cNvPr id="362" name="Google Shape;362;p3"/>
          <p:cNvSpPr/>
          <p:nvPr/>
        </p:nvSpPr>
        <p:spPr>
          <a:xfrm>
            <a:off x="792150" y="1012150"/>
            <a:ext cx="3861600" cy="1924200"/>
          </a:xfrm>
          <a:prstGeom prst="rect">
            <a:avLst/>
          </a:prstGeom>
          <a:solidFill>
            <a:srgbClr val="F6F5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3"/>
          <p:cNvSpPr/>
          <p:nvPr/>
        </p:nvSpPr>
        <p:spPr>
          <a:xfrm>
            <a:off x="792150" y="2936350"/>
            <a:ext cx="3861600" cy="1924200"/>
          </a:xfrm>
          <a:prstGeom prst="rect">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3"/>
          <p:cNvSpPr/>
          <p:nvPr/>
        </p:nvSpPr>
        <p:spPr>
          <a:xfrm>
            <a:off x="4653750" y="1012150"/>
            <a:ext cx="3861600" cy="1924200"/>
          </a:xfrm>
          <a:prstGeom prst="rect">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3"/>
          <p:cNvSpPr/>
          <p:nvPr/>
        </p:nvSpPr>
        <p:spPr>
          <a:xfrm>
            <a:off x="4653750" y="2936350"/>
            <a:ext cx="3861600" cy="1924200"/>
          </a:xfrm>
          <a:prstGeom prst="rect">
            <a:avLst/>
          </a:prstGeom>
          <a:solidFill>
            <a:srgbClr val="F6F5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3"/>
          <p:cNvSpPr/>
          <p:nvPr/>
        </p:nvSpPr>
        <p:spPr>
          <a:xfrm>
            <a:off x="929475" y="1171275"/>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rgbClr val="373636"/>
                </a:solidFill>
                <a:latin typeface="Arial"/>
                <a:ea typeface="Arial"/>
                <a:cs typeface="Arial"/>
                <a:sym typeface="Arial"/>
              </a:rPr>
              <a:t>Geluid van het publiek is standaard </a:t>
            </a:r>
            <a:r>
              <a:rPr lang="nl-BE" sz="1600" b="1" i="0" u="none" strike="noStrike" cap="none">
                <a:solidFill>
                  <a:srgbClr val="373636"/>
                </a:solidFill>
                <a:latin typeface="Arial"/>
                <a:ea typeface="Arial"/>
                <a:cs typeface="Arial"/>
                <a:sym typeface="Arial"/>
              </a:rPr>
              <a:t>gedempt</a:t>
            </a:r>
            <a:r>
              <a:rPr lang="nl-BE" sz="1600" b="0" i="0" u="none" strike="noStrike" cap="none">
                <a:solidFill>
                  <a:srgbClr val="373636"/>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367" name="Google Shape;367;p3"/>
          <p:cNvSpPr/>
          <p:nvPr/>
        </p:nvSpPr>
        <p:spPr>
          <a:xfrm>
            <a:off x="929475" y="3101500"/>
            <a:ext cx="29040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nl-BE" sz="1800" b="0" i="0" u="none" strike="noStrike" cap="none">
                <a:solidFill>
                  <a:srgbClr val="FFFFFF"/>
                </a:solidFill>
                <a:latin typeface="Arial"/>
                <a:ea typeface="Arial"/>
                <a:cs typeface="Arial"/>
                <a:sym typeface="Arial"/>
              </a:rPr>
              <a:t>Vragen, opmerkingen en voorstellen kunnen via de chatfunctie meegedeeld worden. Interactie wordt aangemoedigd!</a:t>
            </a:r>
            <a:endParaRPr sz="1400" b="0" i="0" u="none" strike="noStrike" cap="none">
              <a:solidFill>
                <a:srgbClr val="FFFFFF"/>
              </a:solidFill>
              <a:latin typeface="Arial"/>
              <a:ea typeface="Arial"/>
              <a:cs typeface="Arial"/>
              <a:sym typeface="Arial"/>
            </a:endParaRPr>
          </a:p>
        </p:txBody>
      </p:sp>
      <p:sp>
        <p:nvSpPr>
          <p:cNvPr id="368" name="Google Shape;368;p3"/>
          <p:cNvSpPr/>
          <p:nvPr/>
        </p:nvSpPr>
        <p:spPr>
          <a:xfrm>
            <a:off x="5581500" y="1177300"/>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nl-BE" sz="1800" b="0" i="0" u="none" strike="noStrike" cap="none">
                <a:solidFill>
                  <a:srgbClr val="FFFFFF"/>
                </a:solidFill>
                <a:latin typeface="Arial"/>
                <a:ea typeface="Arial"/>
                <a:cs typeface="Arial"/>
                <a:sym typeface="Arial"/>
              </a:rPr>
              <a:t>Gebruik het </a:t>
            </a:r>
            <a:r>
              <a:rPr lang="nl-BE" sz="1800" b="1" i="0" u="none" strike="noStrike" cap="none">
                <a:solidFill>
                  <a:srgbClr val="FFFFFF"/>
                </a:solidFill>
                <a:latin typeface="Arial"/>
                <a:ea typeface="Arial"/>
                <a:cs typeface="Arial"/>
                <a:sym typeface="Arial"/>
              </a:rPr>
              <a:t>handje</a:t>
            </a:r>
            <a:r>
              <a:rPr lang="nl-BE" sz="1800" b="0" i="0" u="none" strike="noStrike" cap="none">
                <a:solidFill>
                  <a:srgbClr val="FFFFFF"/>
                </a:solidFill>
                <a:latin typeface="Arial"/>
                <a:ea typeface="Arial"/>
                <a:cs typeface="Arial"/>
                <a:sym typeface="Arial"/>
              </a:rPr>
              <a:t> als je iets wilt zeggen. Interactie wordt aangemoedigd!</a:t>
            </a:r>
            <a:endParaRPr sz="1600" b="0" i="0" u="none" strike="noStrike" cap="none">
              <a:solidFill>
                <a:srgbClr val="FFFFFF"/>
              </a:solidFill>
              <a:latin typeface="Arial"/>
              <a:ea typeface="Arial"/>
              <a:cs typeface="Arial"/>
              <a:sym typeface="Arial"/>
            </a:endParaRPr>
          </a:p>
        </p:txBody>
      </p:sp>
      <p:sp>
        <p:nvSpPr>
          <p:cNvPr id="369" name="Google Shape;369;p3"/>
          <p:cNvSpPr/>
          <p:nvPr/>
        </p:nvSpPr>
        <p:spPr>
          <a:xfrm>
            <a:off x="5581500" y="3101500"/>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nl-BE" sz="1600" b="1" i="0" u="none" strike="noStrike" cap="none">
                <a:solidFill>
                  <a:srgbClr val="373636"/>
                </a:solidFill>
                <a:latin typeface="Arial"/>
                <a:ea typeface="Arial"/>
                <a:cs typeface="Arial"/>
                <a:sym typeface="Arial"/>
              </a:rPr>
              <a:t>ja/nee vragen</a:t>
            </a:r>
            <a:r>
              <a:rPr lang="nl-BE" sz="1600" b="0" i="0" u="none" strike="noStrike" cap="none">
                <a:solidFill>
                  <a:srgbClr val="373636"/>
                </a:solidFill>
                <a:latin typeface="Arial"/>
                <a:ea typeface="Arial"/>
                <a:cs typeface="Arial"/>
                <a:sym typeface="Arial"/>
              </a:rPr>
              <a:t> kunnen beantwoord worden via de chat:</a:t>
            </a:r>
            <a:endParaRPr sz="1600" b="0" i="0" u="none" strike="noStrike" cap="none">
              <a:solidFill>
                <a:srgbClr val="37363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37363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rgbClr val="373636"/>
                </a:solidFill>
                <a:latin typeface="Arial"/>
                <a:ea typeface="Arial"/>
                <a:cs typeface="Arial"/>
                <a:sym typeface="Arial"/>
              </a:rPr>
              <a:t>Akkoord = +1</a:t>
            </a:r>
            <a:endParaRPr sz="1600" b="0" i="0" u="none" strike="noStrike" cap="none">
              <a:solidFill>
                <a:srgbClr val="37363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rgbClr val="373636"/>
                </a:solidFill>
                <a:latin typeface="Arial"/>
                <a:ea typeface="Arial"/>
                <a:cs typeface="Arial"/>
                <a:sym typeface="Arial"/>
              </a:rPr>
              <a:t>Niet akkoord = - 1</a:t>
            </a:r>
            <a:endParaRPr sz="1600" b="0" i="0" u="none" strike="noStrike" cap="none">
              <a:solidFill>
                <a:srgbClr val="37363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rgbClr val="373636"/>
                </a:solidFill>
                <a:latin typeface="Arial"/>
                <a:ea typeface="Arial"/>
                <a:cs typeface="Arial"/>
                <a:sym typeface="Arial"/>
              </a:rPr>
              <a:t>Onverschillig = 0</a:t>
            </a:r>
            <a:endParaRPr sz="1600" b="0" i="0" u="none" strike="noStrike" cap="none">
              <a:solidFill>
                <a:srgbClr val="373636"/>
              </a:solidFill>
              <a:latin typeface="Arial"/>
              <a:ea typeface="Arial"/>
              <a:cs typeface="Arial"/>
              <a:sym typeface="Arial"/>
            </a:endParaRPr>
          </a:p>
        </p:txBody>
      </p:sp>
      <p:sp>
        <p:nvSpPr>
          <p:cNvPr id="370" name="Google Shape;370;p3" descr="Help Question&#10;"/>
          <p:cNvSpPr/>
          <p:nvPr/>
        </p:nvSpPr>
        <p:spPr>
          <a:xfrm>
            <a:off x="3918056" y="3657944"/>
            <a:ext cx="481013" cy="481012"/>
          </a:xfrm>
          <a:custGeom>
            <a:avLst/>
            <a:gdLst/>
            <a:ahLst/>
            <a:cxnLst/>
            <a:rect l="l" t="t" r="r" b="b"/>
            <a:pathLst>
              <a:path w="200" h="200" extrusionOk="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87"/>
                </a:moveTo>
                <a:cubicBezTo>
                  <a:pt x="52" y="187"/>
                  <a:pt x="13" y="148"/>
                  <a:pt x="13" y="100"/>
                </a:cubicBezTo>
                <a:cubicBezTo>
                  <a:pt x="13" y="51"/>
                  <a:pt x="52" y="12"/>
                  <a:pt x="100" y="12"/>
                </a:cubicBezTo>
                <a:cubicBezTo>
                  <a:pt x="149" y="12"/>
                  <a:pt x="188" y="51"/>
                  <a:pt x="188" y="100"/>
                </a:cubicBezTo>
                <a:cubicBezTo>
                  <a:pt x="188" y="148"/>
                  <a:pt x="149" y="187"/>
                  <a:pt x="100" y="187"/>
                </a:cubicBezTo>
                <a:close/>
                <a:moveTo>
                  <a:pt x="99" y="143"/>
                </a:moveTo>
                <a:cubicBezTo>
                  <a:pt x="111" y="143"/>
                  <a:pt x="111" y="143"/>
                  <a:pt x="111" y="143"/>
                </a:cubicBezTo>
                <a:cubicBezTo>
                  <a:pt x="111" y="129"/>
                  <a:pt x="111" y="129"/>
                  <a:pt x="111" y="129"/>
                </a:cubicBezTo>
                <a:cubicBezTo>
                  <a:pt x="99" y="129"/>
                  <a:pt x="99" y="129"/>
                  <a:pt x="99" y="129"/>
                </a:cubicBezTo>
                <a:lnTo>
                  <a:pt x="99" y="143"/>
                </a:lnTo>
                <a:close/>
                <a:moveTo>
                  <a:pt x="122" y="57"/>
                </a:moveTo>
                <a:cubicBezTo>
                  <a:pt x="119" y="54"/>
                  <a:pt x="116" y="53"/>
                  <a:pt x="113" y="51"/>
                </a:cubicBezTo>
                <a:cubicBezTo>
                  <a:pt x="105" y="49"/>
                  <a:pt x="95" y="49"/>
                  <a:pt x="88" y="52"/>
                </a:cubicBezTo>
                <a:cubicBezTo>
                  <a:pt x="85" y="54"/>
                  <a:pt x="81" y="56"/>
                  <a:pt x="78" y="59"/>
                </a:cubicBezTo>
                <a:cubicBezTo>
                  <a:pt x="75" y="62"/>
                  <a:pt x="73" y="65"/>
                  <a:pt x="72" y="70"/>
                </a:cubicBezTo>
                <a:cubicBezTo>
                  <a:pt x="70" y="74"/>
                  <a:pt x="70" y="78"/>
                  <a:pt x="70" y="83"/>
                </a:cubicBezTo>
                <a:cubicBezTo>
                  <a:pt x="82" y="83"/>
                  <a:pt x="82" y="83"/>
                  <a:pt x="82" y="83"/>
                </a:cubicBezTo>
                <a:cubicBezTo>
                  <a:pt x="82" y="79"/>
                  <a:pt x="83" y="76"/>
                  <a:pt x="84" y="74"/>
                </a:cubicBezTo>
                <a:cubicBezTo>
                  <a:pt x="84" y="71"/>
                  <a:pt x="86" y="69"/>
                  <a:pt x="87" y="68"/>
                </a:cubicBezTo>
                <a:cubicBezTo>
                  <a:pt x="89" y="66"/>
                  <a:pt x="91" y="65"/>
                  <a:pt x="93" y="64"/>
                </a:cubicBezTo>
                <a:cubicBezTo>
                  <a:pt x="97" y="62"/>
                  <a:pt x="104" y="62"/>
                  <a:pt x="109" y="63"/>
                </a:cubicBezTo>
                <a:cubicBezTo>
                  <a:pt x="111" y="64"/>
                  <a:pt x="112" y="65"/>
                  <a:pt x="114" y="66"/>
                </a:cubicBezTo>
                <a:cubicBezTo>
                  <a:pt x="115" y="67"/>
                  <a:pt x="116" y="69"/>
                  <a:pt x="117" y="71"/>
                </a:cubicBezTo>
                <a:cubicBezTo>
                  <a:pt x="118" y="72"/>
                  <a:pt x="118" y="74"/>
                  <a:pt x="118" y="77"/>
                </a:cubicBezTo>
                <a:cubicBezTo>
                  <a:pt x="118" y="80"/>
                  <a:pt x="118" y="82"/>
                  <a:pt x="117" y="84"/>
                </a:cubicBezTo>
                <a:cubicBezTo>
                  <a:pt x="115" y="87"/>
                  <a:pt x="113" y="89"/>
                  <a:pt x="110" y="92"/>
                </a:cubicBezTo>
                <a:cubicBezTo>
                  <a:pt x="108" y="94"/>
                  <a:pt x="106" y="96"/>
                  <a:pt x="105" y="97"/>
                </a:cubicBezTo>
                <a:cubicBezTo>
                  <a:pt x="103" y="99"/>
                  <a:pt x="102" y="101"/>
                  <a:pt x="101" y="103"/>
                </a:cubicBezTo>
                <a:cubicBezTo>
                  <a:pt x="100" y="105"/>
                  <a:pt x="99" y="107"/>
                  <a:pt x="99" y="109"/>
                </a:cubicBezTo>
                <a:cubicBezTo>
                  <a:pt x="98" y="111"/>
                  <a:pt x="98" y="114"/>
                  <a:pt x="98" y="118"/>
                </a:cubicBezTo>
                <a:cubicBezTo>
                  <a:pt x="111" y="118"/>
                  <a:pt x="111" y="118"/>
                  <a:pt x="111" y="118"/>
                </a:cubicBezTo>
                <a:cubicBezTo>
                  <a:pt x="111" y="115"/>
                  <a:pt x="111" y="113"/>
                  <a:pt x="111" y="111"/>
                </a:cubicBezTo>
                <a:cubicBezTo>
                  <a:pt x="111" y="110"/>
                  <a:pt x="111" y="109"/>
                  <a:pt x="112" y="108"/>
                </a:cubicBezTo>
                <a:cubicBezTo>
                  <a:pt x="112" y="108"/>
                  <a:pt x="112" y="107"/>
                  <a:pt x="114" y="106"/>
                </a:cubicBezTo>
                <a:cubicBezTo>
                  <a:pt x="115" y="105"/>
                  <a:pt x="117" y="103"/>
                  <a:pt x="119" y="101"/>
                </a:cubicBezTo>
                <a:cubicBezTo>
                  <a:pt x="122" y="98"/>
                  <a:pt x="125" y="94"/>
                  <a:pt x="127" y="91"/>
                </a:cubicBezTo>
                <a:cubicBezTo>
                  <a:pt x="130" y="87"/>
                  <a:pt x="131" y="82"/>
                  <a:pt x="131" y="77"/>
                </a:cubicBezTo>
                <a:cubicBezTo>
                  <a:pt x="131" y="73"/>
                  <a:pt x="130" y="69"/>
                  <a:pt x="129" y="65"/>
                </a:cubicBezTo>
                <a:cubicBezTo>
                  <a:pt x="127" y="62"/>
                  <a:pt x="125" y="59"/>
                  <a:pt x="122" y="57"/>
                </a:cubicBezTo>
                <a:close/>
              </a:path>
            </a:pathLst>
          </a:custGeom>
          <a:solidFill>
            <a:srgbClr val="EFEFE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1" name="Google Shape;371;p3" descr="Down Chevron Circle&#10;"/>
          <p:cNvSpPr/>
          <p:nvPr/>
        </p:nvSpPr>
        <p:spPr>
          <a:xfrm>
            <a:off x="4877900" y="3659531"/>
            <a:ext cx="479425" cy="477838"/>
          </a:xfrm>
          <a:custGeom>
            <a:avLst/>
            <a:gdLst/>
            <a:ahLst/>
            <a:cxnLst/>
            <a:rect l="l" t="t" r="r" b="b"/>
            <a:pathLst>
              <a:path w="200" h="200" extrusionOk="0">
                <a:moveTo>
                  <a:pt x="199" y="83"/>
                </a:moveTo>
                <a:cubicBezTo>
                  <a:pt x="198" y="79"/>
                  <a:pt x="197" y="75"/>
                  <a:pt x="196" y="70"/>
                </a:cubicBezTo>
                <a:cubicBezTo>
                  <a:pt x="185" y="37"/>
                  <a:pt x="159" y="12"/>
                  <a:pt x="125" y="4"/>
                </a:cubicBezTo>
                <a:cubicBezTo>
                  <a:pt x="117" y="2"/>
                  <a:pt x="109" y="0"/>
                  <a:pt x="101" y="0"/>
                </a:cubicBezTo>
                <a:cubicBezTo>
                  <a:pt x="100" y="0"/>
                  <a:pt x="100" y="0"/>
                  <a:pt x="100" y="0"/>
                </a:cubicBezTo>
                <a:cubicBezTo>
                  <a:pt x="100" y="0"/>
                  <a:pt x="100" y="0"/>
                  <a:pt x="100" y="0"/>
                </a:cubicBezTo>
                <a:cubicBezTo>
                  <a:pt x="92" y="0"/>
                  <a:pt x="84" y="2"/>
                  <a:pt x="76" y="4"/>
                </a:cubicBezTo>
                <a:cubicBezTo>
                  <a:pt x="38" y="13"/>
                  <a:pt x="9" y="44"/>
                  <a:pt x="2" y="83"/>
                </a:cubicBezTo>
                <a:cubicBezTo>
                  <a:pt x="1" y="89"/>
                  <a:pt x="0" y="95"/>
                  <a:pt x="0" y="100"/>
                </a:cubicBezTo>
                <a:cubicBezTo>
                  <a:pt x="0" y="106"/>
                  <a:pt x="1" y="112"/>
                  <a:pt x="2" y="118"/>
                </a:cubicBezTo>
                <a:cubicBezTo>
                  <a:pt x="9" y="157"/>
                  <a:pt x="38" y="188"/>
                  <a:pt x="76" y="197"/>
                </a:cubicBezTo>
                <a:cubicBezTo>
                  <a:pt x="84" y="199"/>
                  <a:pt x="92" y="200"/>
                  <a:pt x="100" y="200"/>
                </a:cubicBezTo>
                <a:cubicBezTo>
                  <a:pt x="109" y="200"/>
                  <a:pt x="117" y="199"/>
                  <a:pt x="125" y="197"/>
                </a:cubicBezTo>
                <a:cubicBezTo>
                  <a:pt x="159" y="189"/>
                  <a:pt x="185" y="164"/>
                  <a:pt x="196" y="131"/>
                </a:cubicBezTo>
                <a:cubicBezTo>
                  <a:pt x="197" y="126"/>
                  <a:pt x="198" y="122"/>
                  <a:pt x="199" y="118"/>
                </a:cubicBezTo>
                <a:cubicBezTo>
                  <a:pt x="200" y="112"/>
                  <a:pt x="200" y="106"/>
                  <a:pt x="200" y="100"/>
                </a:cubicBezTo>
                <a:cubicBezTo>
                  <a:pt x="200" y="95"/>
                  <a:pt x="200" y="89"/>
                  <a:pt x="199" y="83"/>
                </a:cubicBezTo>
                <a:close/>
                <a:moveTo>
                  <a:pt x="100" y="188"/>
                </a:moveTo>
                <a:cubicBezTo>
                  <a:pt x="52" y="188"/>
                  <a:pt x="13" y="149"/>
                  <a:pt x="13" y="100"/>
                </a:cubicBezTo>
                <a:cubicBezTo>
                  <a:pt x="13" y="52"/>
                  <a:pt x="52" y="13"/>
                  <a:pt x="100" y="13"/>
                </a:cubicBezTo>
                <a:cubicBezTo>
                  <a:pt x="149" y="13"/>
                  <a:pt x="188" y="52"/>
                  <a:pt x="188" y="100"/>
                </a:cubicBezTo>
                <a:cubicBezTo>
                  <a:pt x="188" y="149"/>
                  <a:pt x="149" y="188"/>
                  <a:pt x="100" y="188"/>
                </a:cubicBezTo>
                <a:close/>
                <a:moveTo>
                  <a:pt x="100" y="107"/>
                </a:moveTo>
                <a:cubicBezTo>
                  <a:pt x="70" y="76"/>
                  <a:pt x="70" y="76"/>
                  <a:pt x="70" y="76"/>
                </a:cubicBezTo>
                <a:cubicBezTo>
                  <a:pt x="61" y="85"/>
                  <a:pt x="61" y="85"/>
                  <a:pt x="61" y="85"/>
                </a:cubicBezTo>
                <a:cubicBezTo>
                  <a:pt x="100" y="125"/>
                  <a:pt x="100" y="125"/>
                  <a:pt x="100" y="125"/>
                </a:cubicBezTo>
                <a:cubicBezTo>
                  <a:pt x="140" y="85"/>
                  <a:pt x="140" y="85"/>
                  <a:pt x="140" y="85"/>
                </a:cubicBezTo>
                <a:cubicBezTo>
                  <a:pt x="131" y="76"/>
                  <a:pt x="131" y="76"/>
                  <a:pt x="131" y="76"/>
                </a:cubicBezTo>
                <a:cubicBezTo>
                  <a:pt x="100" y="107"/>
                  <a:pt x="100" y="107"/>
                  <a:pt x="100" y="107"/>
                </a:cubicBezTo>
                <a:close/>
              </a:path>
            </a:pathLst>
          </a:custGeom>
          <a:solidFill>
            <a:srgbClr val="66666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372" name="Google Shape;372;p3"/>
          <p:cNvPicPr preferRelativeResize="0"/>
          <p:nvPr/>
        </p:nvPicPr>
        <p:blipFill rotWithShape="1">
          <a:blip r:embed="rId3">
            <a:alphaModFix/>
          </a:blip>
          <a:srcRect/>
          <a:stretch/>
        </p:blipFill>
        <p:spPr>
          <a:xfrm>
            <a:off x="3918038" y="1727700"/>
            <a:ext cx="481025" cy="481025"/>
          </a:xfrm>
          <a:prstGeom prst="rect">
            <a:avLst/>
          </a:prstGeom>
          <a:noFill/>
          <a:ln>
            <a:noFill/>
          </a:ln>
        </p:spPr>
      </p:pic>
      <p:pic>
        <p:nvPicPr>
          <p:cNvPr id="373" name="Google Shape;373;p3"/>
          <p:cNvPicPr preferRelativeResize="0"/>
          <p:nvPr/>
        </p:nvPicPr>
        <p:blipFill rotWithShape="1">
          <a:blip r:embed="rId4">
            <a:alphaModFix/>
          </a:blip>
          <a:srcRect b="14944"/>
          <a:stretch/>
        </p:blipFill>
        <p:spPr>
          <a:xfrm>
            <a:off x="4836711" y="1735325"/>
            <a:ext cx="561829" cy="477850"/>
          </a:xfrm>
          <a:prstGeom prst="rect">
            <a:avLst/>
          </a:prstGeom>
          <a:noFill/>
          <a:ln>
            <a:noFill/>
          </a:ln>
        </p:spPr>
      </p:pic>
      <p:sp>
        <p:nvSpPr>
          <p:cNvPr id="374" name="Google Shape;374;p3"/>
          <p:cNvSpPr/>
          <p:nvPr/>
        </p:nvSpPr>
        <p:spPr>
          <a:xfrm>
            <a:off x="4187963" y="2467562"/>
            <a:ext cx="931500" cy="931500"/>
          </a:xfrm>
          <a:prstGeom prst="ellipse">
            <a:avLst/>
          </a:prstGeom>
          <a:solidFill>
            <a:srgbClr val="FFFFFF"/>
          </a:solidFill>
          <a:ln w="19050"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75" name="Google Shape;375;p3"/>
          <p:cNvPicPr preferRelativeResize="0"/>
          <p:nvPr/>
        </p:nvPicPr>
        <p:blipFill rotWithShape="1">
          <a:blip r:embed="rId5">
            <a:alphaModFix amt="76000"/>
          </a:blip>
          <a:srcRect b="13020"/>
          <a:stretch/>
        </p:blipFill>
        <p:spPr>
          <a:xfrm>
            <a:off x="4319325" y="2645463"/>
            <a:ext cx="668850" cy="5817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gfc3148272c_1_20"/>
          <p:cNvSpPr txBox="1"/>
          <p:nvPr/>
        </p:nvSpPr>
        <p:spPr>
          <a:xfrm>
            <a:off x="628651" y="273845"/>
            <a:ext cx="7886700" cy="661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Use cases </a:t>
            </a:r>
            <a:r>
              <a:rPr lang="nl-BE" sz="3200" b="1" i="0" u="none" strike="noStrike" cap="none">
                <a:solidFill>
                  <a:srgbClr val="000000"/>
                </a:solidFill>
                <a:latin typeface="Arial"/>
                <a:ea typeface="Arial"/>
                <a:cs typeface="Arial"/>
                <a:sym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4"/>
                  </a:ext>
                </a:extLst>
              </a:rPr>
              <a:t>business</a:t>
            </a:r>
            <a:r>
              <a:rPr lang="nl-BE" sz="3200" b="1" i="0" u="none" strike="noStrike" cap="none">
                <a:solidFill>
                  <a:srgbClr val="000000"/>
                </a:solidFill>
                <a:latin typeface="Arial"/>
                <a:ea typeface="Arial"/>
                <a:cs typeface="Arial"/>
                <a:sym typeface="Arial"/>
              </a:rPr>
              <a:t> werkgroep</a:t>
            </a:r>
          </a:p>
        </p:txBody>
      </p:sp>
      <p:pic>
        <p:nvPicPr>
          <p:cNvPr id="565" name="Google Shape;565;gfc3148272c_1_20"/>
          <p:cNvPicPr preferRelativeResize="0"/>
          <p:nvPr/>
        </p:nvPicPr>
        <p:blipFill>
          <a:blip r:embed="rId3"/>
          <a:srcRect/>
          <a:stretch/>
        </p:blipFill>
        <p:spPr>
          <a:xfrm>
            <a:off x="2102992" y="935645"/>
            <a:ext cx="4938022" cy="390305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pic>
        <p:nvPicPr>
          <p:cNvPr id="570" name="Google Shape;570;g279126f208c_0_634"/>
          <p:cNvPicPr preferRelativeResize="0"/>
          <p:nvPr/>
        </p:nvPicPr>
        <p:blipFill rotWithShape="1">
          <a:blip r:embed="rId3"/>
          <a:srcRect t="475" b="475"/>
          <a:stretch/>
        </p:blipFill>
        <p:spPr>
          <a:xfrm>
            <a:off x="663925" y="984450"/>
            <a:ext cx="5319025" cy="4029325"/>
          </a:xfrm>
          <a:prstGeom prst="rect">
            <a:avLst/>
          </a:prstGeom>
          <a:noFill/>
          <a:ln w="19050" cap="flat" cmpd="sng">
            <a:solidFill>
              <a:schemeClr val="dk2"/>
            </a:solidFill>
            <a:prstDash val="solid"/>
            <a:round/>
            <a:headEnd type="none" w="sm" len="sm"/>
            <a:tailEnd type="none" w="sm" len="sm"/>
          </a:ln>
        </p:spPr>
      </p:pic>
      <p:sp>
        <p:nvSpPr>
          <p:cNvPr id="571" name="Google Shape;571;g279126f208c_0_634"/>
          <p:cNvSpPr txBox="1"/>
          <p:nvPr/>
        </p:nvSpPr>
        <p:spPr>
          <a:xfrm>
            <a:off x="628651" y="273845"/>
            <a:ext cx="7886700" cy="661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D</a:t>
            </a:r>
            <a:r>
              <a:rPr lang="nl-BE" sz="3200" b="1"/>
              <a:t>ata concepten</a:t>
            </a:r>
            <a:endParaRPr sz="3200" b="1" i="0" u="none" strike="noStrike" cap="none">
              <a:solidFill>
                <a:srgbClr val="000000"/>
              </a:solidFill>
              <a:latin typeface="Arial"/>
              <a:ea typeface="Arial"/>
              <a:cs typeface="Arial"/>
              <a:sym typeface="Arial"/>
            </a:endParaRPr>
          </a:p>
        </p:txBody>
      </p:sp>
      <p:sp>
        <p:nvSpPr>
          <p:cNvPr id="572" name="Google Shape;572;g279126f208c_0_634"/>
          <p:cNvSpPr txBox="1"/>
          <p:nvPr/>
        </p:nvSpPr>
        <p:spPr>
          <a:xfrm>
            <a:off x="6031825" y="935650"/>
            <a:ext cx="3112200" cy="2312398"/>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000"/>
              </a:spcBef>
              <a:spcAft>
                <a:spcPts val="0"/>
              </a:spcAft>
              <a:buNone/>
            </a:pPr>
            <a:r>
              <a:rPr lang="nl-BE">
                <a:solidFill>
                  <a:schemeClr val="dk1"/>
                </a:solidFill>
              </a:rPr>
              <a:t>Voornaamste onderdelen:</a:t>
            </a:r>
            <a:endParaRPr>
              <a:solidFill>
                <a:schemeClr val="dk1"/>
              </a:solidFill>
            </a:endParaRPr>
          </a:p>
          <a:p>
            <a:pPr marL="457200" marR="0" lvl="0" indent="-317500" algn="l" rtl="0">
              <a:lnSpc>
                <a:spcPct val="115000"/>
              </a:lnSpc>
              <a:spcBef>
                <a:spcPts val="1000"/>
              </a:spcBef>
              <a:spcAft>
                <a:spcPts val="0"/>
              </a:spcAft>
              <a:buClr>
                <a:schemeClr val="dk1"/>
              </a:buClr>
              <a:buSzPts val="1400"/>
              <a:buFont typeface="Arial"/>
              <a:buChar char="●"/>
            </a:pPr>
            <a:r>
              <a:rPr lang="nl-BE">
                <a:solidFill>
                  <a:schemeClr val="dk1"/>
                </a:solidFill>
              </a:rPr>
              <a:t>Locatie (adres/perceel/coördinaat/…)</a:t>
            </a:r>
            <a:endParaRPr sz="1400" b="0" i="0" u="none" strike="noStrike" cap="none">
              <a:solidFill>
                <a:schemeClr val="dk1"/>
              </a:solidFill>
              <a:latin typeface="Arial"/>
              <a:ea typeface="Arial"/>
              <a:cs typeface="Arial"/>
              <a:sym typeface="Arial"/>
            </a:endParaRPr>
          </a:p>
          <a:p>
            <a:pPr marL="457200" marR="0" lvl="0" indent="-317500" algn="l" rtl="0">
              <a:lnSpc>
                <a:spcPct val="115000"/>
              </a:lnSpc>
              <a:spcBef>
                <a:spcPts val="1000"/>
              </a:spcBef>
              <a:spcAft>
                <a:spcPts val="0"/>
              </a:spcAft>
              <a:buClr>
                <a:schemeClr val="dk1"/>
              </a:buClr>
              <a:buSzPts val="1400"/>
              <a:buFont typeface="Arial"/>
              <a:buChar char="●"/>
            </a:pPr>
            <a:r>
              <a:rPr lang="en-GB" err="1">
                <a:solidFill>
                  <a:schemeClr val="dk1"/>
                </a:solidFill>
              </a:rPr>
              <a:t>Notificatie</a:t>
            </a:r>
            <a:endParaRPr sz="1400" b="0" i="0" u="none" strike="noStrike" cap="none">
              <a:solidFill>
                <a:schemeClr val="dk1"/>
              </a:solidFill>
              <a:latin typeface="Arial"/>
              <a:ea typeface="Arial"/>
              <a:cs typeface="Arial"/>
              <a:sym typeface="Arial"/>
            </a:endParaRPr>
          </a:p>
          <a:p>
            <a:pPr marL="457200" marR="0" lvl="0" indent="-317500" algn="l" rtl="0">
              <a:lnSpc>
                <a:spcPct val="115000"/>
              </a:lnSpc>
              <a:spcBef>
                <a:spcPts val="1000"/>
              </a:spcBef>
              <a:spcAft>
                <a:spcPts val="0"/>
              </a:spcAft>
              <a:buClr>
                <a:schemeClr val="dk1"/>
              </a:buClr>
              <a:buSzPts val="1400"/>
              <a:buFont typeface="Arial"/>
              <a:buChar char="●"/>
            </a:pPr>
            <a:r>
              <a:rPr lang="nl-BE">
                <a:solidFill>
                  <a:schemeClr val="dk1"/>
                </a:solidFill>
              </a:rPr>
              <a:t>Besluit</a:t>
            </a:r>
            <a:endParaRPr sz="1400" b="0" i="0" u="none" strike="noStrike" cap="none">
              <a:solidFill>
                <a:schemeClr val="dk1"/>
              </a:solidFill>
              <a:latin typeface="Arial"/>
              <a:ea typeface="Arial"/>
              <a:cs typeface="Arial"/>
              <a:sym typeface="Arial"/>
            </a:endParaRPr>
          </a:p>
          <a:p>
            <a:pPr marL="457200" marR="0" lvl="0" indent="-317500" algn="l" rtl="0">
              <a:lnSpc>
                <a:spcPct val="115000"/>
              </a:lnSpc>
              <a:spcBef>
                <a:spcPts val="1000"/>
              </a:spcBef>
              <a:spcAft>
                <a:spcPts val="0"/>
              </a:spcAft>
              <a:buClr>
                <a:schemeClr val="dk1"/>
              </a:buClr>
              <a:buSzPts val="1400"/>
              <a:buFont typeface="Arial"/>
              <a:buChar char="●"/>
            </a:pPr>
            <a:r>
              <a:rPr lang="en-GB">
                <a:solidFill>
                  <a:schemeClr val="dk1"/>
                </a:solidFill>
              </a:rPr>
              <a:t>Thema</a:t>
            </a:r>
            <a:endParaRPr>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g11eaa257ea4_0_0"/>
          <p:cNvSpPr txBox="1"/>
          <p:nvPr/>
        </p:nvSpPr>
        <p:spPr>
          <a:xfrm>
            <a:off x="628651" y="253470"/>
            <a:ext cx="7886700" cy="661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Bestaande standaarden</a:t>
            </a:r>
            <a:endParaRPr sz="3200" b="1" i="0" u="none" strike="noStrike" cap="none">
              <a:solidFill>
                <a:srgbClr val="000000"/>
              </a:solidFill>
              <a:latin typeface="Arial"/>
              <a:ea typeface="Arial"/>
              <a:cs typeface="Arial"/>
              <a:sym typeface="Arial"/>
            </a:endParaRPr>
          </a:p>
        </p:txBody>
      </p:sp>
      <p:pic>
        <p:nvPicPr>
          <p:cNvPr id="578" name="Google Shape;578;g11eaa257ea4_0_0"/>
          <p:cNvPicPr preferRelativeResize="0"/>
          <p:nvPr/>
        </p:nvPicPr>
        <p:blipFill rotWithShape="1">
          <a:blip r:embed="rId3"/>
          <a:srcRect t="1572" b="1572"/>
          <a:stretch/>
        </p:blipFill>
        <p:spPr>
          <a:xfrm>
            <a:off x="961550" y="953925"/>
            <a:ext cx="7196324" cy="3830899"/>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gfba70e22ce_0_151"/>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gfba70e22ce_0_151"/>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gfba70e22ce_0_151"/>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i="0" u="none" strike="noStrike" cap="none">
                <a:solidFill>
                  <a:srgbClr val="000000"/>
                </a:solidFill>
                <a:latin typeface="Arial"/>
                <a:ea typeface="Arial"/>
                <a:cs typeface="Arial"/>
                <a:sym typeface="Arial"/>
              </a:rPr>
              <a:t>UML</a:t>
            </a:r>
            <a:endParaRPr sz="37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Unified Modeling Language</a:t>
            </a:r>
            <a:endParaRPr sz="3200" b="1" i="0" u="none" strike="noStrike" cap="none">
              <a:solidFill>
                <a:srgbClr val="000000"/>
              </a:solidFill>
              <a:latin typeface="Arial"/>
              <a:ea typeface="Arial"/>
              <a:cs typeface="Arial"/>
              <a:sym typeface="Arial"/>
            </a:endParaRPr>
          </a:p>
        </p:txBody>
      </p:sp>
      <p:pic>
        <p:nvPicPr>
          <p:cNvPr id="586" name="Google Shape;586;gfba70e22ce_0_151"/>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pic>
        <p:nvPicPr>
          <p:cNvPr id="591" name="Google Shape;591;p20"/>
          <p:cNvPicPr preferRelativeResize="0"/>
          <p:nvPr/>
        </p:nvPicPr>
        <p:blipFill rotWithShape="1">
          <a:blip r:embed="rId3">
            <a:alphaModFix/>
          </a:blip>
          <a:srcRect l="953" t="1837" r="687" b="22224"/>
          <a:stretch/>
        </p:blipFill>
        <p:spPr>
          <a:xfrm>
            <a:off x="1613150" y="1102725"/>
            <a:ext cx="5934300" cy="3739150"/>
          </a:xfrm>
          <a:prstGeom prst="rect">
            <a:avLst/>
          </a:prstGeom>
          <a:noFill/>
          <a:ln w="9525" cap="flat" cmpd="sng">
            <a:solidFill>
              <a:srgbClr val="000000"/>
            </a:solidFill>
            <a:prstDash val="solid"/>
            <a:round/>
            <a:headEnd type="none" w="sm" len="sm"/>
            <a:tailEnd type="none" w="sm" len="sm"/>
          </a:ln>
        </p:spPr>
      </p:pic>
      <p:sp>
        <p:nvSpPr>
          <p:cNvPr id="592" name="Google Shape;592;p20"/>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Voorbeeld: OSLO Persoon</a:t>
            </a:r>
            <a:endParaRPr sz="3200" b="1"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16"/>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Basisconcepten UML</a:t>
            </a:r>
            <a:endParaRPr sz="3200" b="1" i="0" u="none" strike="noStrike" cap="none">
              <a:solidFill>
                <a:srgbClr val="000000"/>
              </a:solidFill>
              <a:latin typeface="Arial"/>
              <a:ea typeface="Arial"/>
              <a:cs typeface="Arial"/>
              <a:sym typeface="Arial"/>
            </a:endParaRPr>
          </a:p>
        </p:txBody>
      </p:sp>
      <p:sp>
        <p:nvSpPr>
          <p:cNvPr id="598" name="Google Shape;598;p16"/>
          <p:cNvSpPr txBox="1"/>
          <p:nvPr/>
        </p:nvSpPr>
        <p:spPr>
          <a:xfrm>
            <a:off x="853775" y="1194625"/>
            <a:ext cx="5841600" cy="3218100"/>
          </a:xfrm>
          <a:prstGeom prst="rect">
            <a:avLst/>
          </a:prstGeom>
          <a:noFill/>
          <a:ln>
            <a:noFill/>
          </a:ln>
        </p:spPr>
        <p:txBody>
          <a:bodyPr spcFirstLastPara="1" wrap="square" lIns="91425" tIns="45700" rIns="91425" bIns="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nl-BE" sz="1400" b="0" i="0" u="none" strike="noStrike" cap="none">
                <a:solidFill>
                  <a:srgbClr val="000000"/>
                </a:solidFill>
                <a:latin typeface="Arial"/>
                <a:ea typeface="Arial"/>
                <a:cs typeface="Arial"/>
                <a:sym typeface="Arial"/>
              </a:rPr>
              <a:t>Use Case: </a:t>
            </a:r>
            <a:r>
              <a:rPr lang="nl-BE" sz="1400" b="0" i="0" u="sng" strike="noStrike" cap="none">
                <a:solidFill>
                  <a:srgbClr val="000000"/>
                </a:solidFill>
                <a:latin typeface="Arial"/>
                <a:ea typeface="Arial"/>
                <a:cs typeface="Arial"/>
                <a:sym typeface="Arial"/>
              </a:rPr>
              <a:t>Adoptie van een dier uit het asiel door een persoon.</a:t>
            </a:r>
            <a:endParaRPr sz="1400" b="0" i="0" u="sng" strike="noStrike" cap="none">
              <a:solidFill>
                <a:srgbClr val="000000"/>
              </a:solidFill>
              <a:latin typeface="Arial"/>
              <a:ea typeface="Arial"/>
              <a:cs typeface="Arial"/>
              <a:sym typeface="Arial"/>
            </a:endParaRPr>
          </a:p>
          <a:p>
            <a:pPr marL="457200" marR="0" lvl="0" indent="-317500" algn="l" rtl="0">
              <a:lnSpc>
                <a:spcPct val="115000"/>
              </a:lnSpc>
              <a:spcBef>
                <a:spcPts val="1000"/>
              </a:spcBef>
              <a:spcAft>
                <a:spcPts val="0"/>
              </a:spcAft>
              <a:buClr>
                <a:srgbClr val="000000"/>
              </a:buClr>
              <a:buSzPts val="1400"/>
              <a:buFont typeface="Arial"/>
              <a:buChar char="●"/>
            </a:pPr>
            <a:r>
              <a:rPr lang="nl-BE" sz="1400" b="0" i="0" u="none" strike="noStrike" cap="none">
                <a:solidFill>
                  <a:srgbClr val="000000"/>
                </a:solidFill>
                <a:latin typeface="Arial"/>
                <a:ea typeface="Arial"/>
                <a:cs typeface="Arial"/>
                <a:sym typeface="Arial"/>
              </a:rPr>
              <a:t>Concepten</a:t>
            </a:r>
            <a:endParaRPr sz="1400" b="0" i="0" u="none" strike="noStrike" cap="none">
              <a:solidFill>
                <a:srgbClr val="000000"/>
              </a:solidFill>
              <a:latin typeface="Arial"/>
              <a:ea typeface="Arial"/>
              <a:cs typeface="Arial"/>
              <a:sym typeface="Arial"/>
            </a:endParaRPr>
          </a:p>
          <a:p>
            <a:pPr marL="457200" marR="0" lvl="0" indent="-317500" algn="l" rtl="0">
              <a:lnSpc>
                <a:spcPct val="115000"/>
              </a:lnSpc>
              <a:spcBef>
                <a:spcPts val="1000"/>
              </a:spcBef>
              <a:spcAft>
                <a:spcPts val="0"/>
              </a:spcAft>
              <a:buClr>
                <a:srgbClr val="000000"/>
              </a:buClr>
              <a:buSzPts val="1400"/>
              <a:buFont typeface="Arial"/>
              <a:buChar char="●"/>
            </a:pPr>
            <a:r>
              <a:rPr lang="nl-BE" sz="1400" b="0" i="0" u="none" strike="noStrike" cap="none">
                <a:solidFill>
                  <a:srgbClr val="000000"/>
                </a:solidFill>
                <a:latin typeface="Arial"/>
                <a:ea typeface="Arial"/>
                <a:cs typeface="Arial"/>
                <a:sym typeface="Arial"/>
              </a:rPr>
              <a:t>Relaties</a:t>
            </a:r>
            <a:endParaRPr sz="1400" b="0" i="0" u="none" strike="noStrike" cap="none">
              <a:solidFill>
                <a:srgbClr val="000000"/>
              </a:solidFill>
              <a:latin typeface="Arial"/>
              <a:ea typeface="Arial"/>
              <a:cs typeface="Arial"/>
              <a:sym typeface="Arial"/>
            </a:endParaRPr>
          </a:p>
          <a:p>
            <a:pPr marL="914400" marR="0" lvl="1" indent="-317500" algn="l" rtl="0">
              <a:lnSpc>
                <a:spcPct val="115000"/>
              </a:lnSpc>
              <a:spcBef>
                <a:spcPts val="1000"/>
              </a:spcBef>
              <a:spcAft>
                <a:spcPts val="0"/>
              </a:spcAft>
              <a:buClr>
                <a:srgbClr val="000000"/>
              </a:buClr>
              <a:buSzPts val="1400"/>
              <a:buFont typeface="Arial"/>
              <a:buChar char="○"/>
            </a:pPr>
            <a:r>
              <a:rPr lang="nl-BE" sz="1400" b="0" i="0" u="none" strike="noStrike" cap="none">
                <a:solidFill>
                  <a:srgbClr val="000000"/>
                </a:solidFill>
                <a:latin typeface="Arial"/>
                <a:ea typeface="Arial"/>
                <a:cs typeface="Arial"/>
                <a:sym typeface="Arial"/>
              </a:rPr>
              <a:t>Associatie</a:t>
            </a:r>
            <a:endParaRPr sz="1400" b="0" i="0" u="none" strike="noStrike" cap="none">
              <a:solidFill>
                <a:srgbClr val="000000"/>
              </a:solidFill>
              <a:latin typeface="Arial"/>
              <a:ea typeface="Arial"/>
              <a:cs typeface="Arial"/>
              <a:sym typeface="Arial"/>
            </a:endParaRPr>
          </a:p>
          <a:p>
            <a:pPr marL="914400" marR="0" lvl="1" indent="-317500" algn="l" rtl="0">
              <a:lnSpc>
                <a:spcPct val="115000"/>
              </a:lnSpc>
              <a:spcBef>
                <a:spcPts val="1000"/>
              </a:spcBef>
              <a:spcAft>
                <a:spcPts val="0"/>
              </a:spcAft>
              <a:buClr>
                <a:srgbClr val="000000"/>
              </a:buClr>
              <a:buSzPts val="1400"/>
              <a:buFont typeface="Arial"/>
              <a:buChar char="○"/>
            </a:pPr>
            <a:r>
              <a:rPr lang="nl-BE" sz="1400" b="0" i="0" u="none" strike="noStrike" cap="none">
                <a:solidFill>
                  <a:srgbClr val="000000"/>
                </a:solidFill>
                <a:latin typeface="Arial"/>
                <a:ea typeface="Arial"/>
                <a:cs typeface="Arial"/>
                <a:sym typeface="Arial"/>
              </a:rPr>
              <a:t>Generalisatie</a:t>
            </a:r>
            <a:endParaRPr sz="1400" b="0" i="0" u="none" strike="noStrike" cap="none">
              <a:solidFill>
                <a:srgbClr val="000000"/>
              </a:solidFill>
              <a:latin typeface="Arial"/>
              <a:ea typeface="Arial"/>
              <a:cs typeface="Arial"/>
              <a:sym typeface="Arial"/>
            </a:endParaRPr>
          </a:p>
          <a:p>
            <a:pPr marL="914400" marR="0" lvl="1" indent="-317500" algn="l" rtl="0">
              <a:lnSpc>
                <a:spcPct val="115000"/>
              </a:lnSpc>
              <a:spcBef>
                <a:spcPts val="1000"/>
              </a:spcBef>
              <a:spcAft>
                <a:spcPts val="0"/>
              </a:spcAft>
              <a:buClr>
                <a:srgbClr val="000000"/>
              </a:buClr>
              <a:buSzPts val="1400"/>
              <a:buFont typeface="Arial"/>
              <a:buChar char="○"/>
            </a:pPr>
            <a:r>
              <a:rPr lang="nl-BE" sz="1400" b="0" i="0" u="none" strike="noStrike" cap="none">
                <a:solidFill>
                  <a:srgbClr val="000000"/>
                </a:solidFill>
                <a:latin typeface="Arial"/>
                <a:ea typeface="Arial"/>
                <a:cs typeface="Arial"/>
                <a:sym typeface="Arial"/>
              </a:rPr>
              <a:t>Aggregatie</a:t>
            </a:r>
            <a:endParaRPr sz="1400" b="0" i="0" u="none" strike="noStrike" cap="none">
              <a:solidFill>
                <a:srgbClr val="000000"/>
              </a:solidFill>
              <a:latin typeface="Arial"/>
              <a:ea typeface="Arial"/>
              <a:cs typeface="Arial"/>
              <a:sym typeface="Arial"/>
            </a:endParaRPr>
          </a:p>
          <a:p>
            <a:pPr marL="457200" marR="0" lvl="0" indent="-317500" algn="l" rtl="0">
              <a:lnSpc>
                <a:spcPct val="115000"/>
              </a:lnSpc>
              <a:spcBef>
                <a:spcPts val="1000"/>
              </a:spcBef>
              <a:spcAft>
                <a:spcPts val="0"/>
              </a:spcAft>
              <a:buClr>
                <a:srgbClr val="000000"/>
              </a:buClr>
              <a:buSzPts val="1400"/>
              <a:buFont typeface="Arial"/>
              <a:buChar char="●"/>
            </a:pPr>
            <a:r>
              <a:rPr lang="nl-BE" sz="1400" b="0" i="0" u="none" strike="noStrike" cap="none">
                <a:solidFill>
                  <a:srgbClr val="000000"/>
                </a:solidFill>
                <a:latin typeface="Arial"/>
                <a:ea typeface="Arial"/>
                <a:cs typeface="Arial"/>
                <a:sym typeface="Arial"/>
              </a:rPr>
              <a:t>Cardinaliteit</a:t>
            </a:r>
            <a:endParaRPr sz="1400" b="0" i="0" u="none" strike="noStrike" cap="none">
              <a:solidFill>
                <a:srgbClr val="000000"/>
              </a:solidFill>
              <a:latin typeface="Arial"/>
              <a:ea typeface="Arial"/>
              <a:cs typeface="Arial"/>
              <a:sym typeface="Arial"/>
            </a:endParaRPr>
          </a:p>
          <a:p>
            <a:pPr marL="457200" marR="0" lvl="0" indent="-317500" algn="l" rtl="0">
              <a:lnSpc>
                <a:spcPct val="115000"/>
              </a:lnSpc>
              <a:spcBef>
                <a:spcPts val="1000"/>
              </a:spcBef>
              <a:spcAft>
                <a:spcPts val="0"/>
              </a:spcAft>
              <a:buClr>
                <a:srgbClr val="000000"/>
              </a:buClr>
              <a:buSzPts val="1400"/>
              <a:buFont typeface="Arial"/>
              <a:buChar char="●"/>
            </a:pPr>
            <a:r>
              <a:rPr lang="nl-BE" sz="1400" b="0" i="0" u="none" strike="noStrike" cap="none">
                <a:solidFill>
                  <a:srgbClr val="000000"/>
                </a:solidFill>
                <a:latin typeface="Arial"/>
                <a:ea typeface="Arial"/>
                <a:cs typeface="Arial"/>
                <a:sym typeface="Arial"/>
              </a:rPr>
              <a:t>Attributen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grpSp>
        <p:nvGrpSpPr>
          <p:cNvPr id="603" name="Google Shape;603;p17"/>
          <p:cNvGrpSpPr/>
          <p:nvPr/>
        </p:nvGrpSpPr>
        <p:grpSpPr>
          <a:xfrm>
            <a:off x="1500425" y="1244963"/>
            <a:ext cx="1863000" cy="866400"/>
            <a:chOff x="1500425" y="1244963"/>
            <a:chExt cx="1863000" cy="866400"/>
          </a:xfrm>
        </p:grpSpPr>
        <p:sp>
          <p:nvSpPr>
            <p:cNvPr id="604" name="Google Shape;604;p17"/>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05" name="Google Shape;605;p17"/>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Persoon</a:t>
              </a:r>
              <a:endParaRPr sz="1000" b="0" i="0" u="none" strike="noStrike" cap="none">
                <a:solidFill>
                  <a:srgbClr val="FFFFFF"/>
                </a:solidFill>
                <a:latin typeface="Arial"/>
                <a:ea typeface="Arial"/>
                <a:cs typeface="Arial"/>
                <a:sym typeface="Arial"/>
              </a:endParaRPr>
            </a:p>
          </p:txBody>
        </p:sp>
      </p:grpSp>
      <p:grpSp>
        <p:nvGrpSpPr>
          <p:cNvPr id="606" name="Google Shape;606;p17"/>
          <p:cNvGrpSpPr/>
          <p:nvPr/>
        </p:nvGrpSpPr>
        <p:grpSpPr>
          <a:xfrm>
            <a:off x="5552475" y="1244963"/>
            <a:ext cx="1863000" cy="866400"/>
            <a:chOff x="1500425" y="1244963"/>
            <a:chExt cx="1863000" cy="866400"/>
          </a:xfrm>
        </p:grpSpPr>
        <p:sp>
          <p:nvSpPr>
            <p:cNvPr id="607" name="Google Shape;607;p17"/>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08" name="Google Shape;608;p17"/>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Adres</a:t>
              </a:r>
              <a:endParaRPr sz="1000" b="0" i="0" u="none" strike="noStrike" cap="none">
                <a:solidFill>
                  <a:srgbClr val="FFFFFF"/>
                </a:solidFill>
                <a:latin typeface="Arial"/>
                <a:ea typeface="Arial"/>
                <a:cs typeface="Arial"/>
                <a:sym typeface="Arial"/>
              </a:endParaRPr>
            </a:p>
          </p:txBody>
        </p:sp>
      </p:grpSp>
      <p:grpSp>
        <p:nvGrpSpPr>
          <p:cNvPr id="609" name="Google Shape;609;p17"/>
          <p:cNvGrpSpPr/>
          <p:nvPr/>
        </p:nvGrpSpPr>
        <p:grpSpPr>
          <a:xfrm>
            <a:off x="1500425" y="3519088"/>
            <a:ext cx="1863000" cy="866400"/>
            <a:chOff x="1500425" y="1244963"/>
            <a:chExt cx="1863000" cy="866400"/>
          </a:xfrm>
        </p:grpSpPr>
        <p:sp>
          <p:nvSpPr>
            <p:cNvPr id="610" name="Google Shape;610;p17"/>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11" name="Google Shape;611;p17"/>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Dier</a:t>
              </a:r>
              <a:endParaRPr sz="1000" b="0" i="0" u="none" strike="noStrike" cap="none">
                <a:solidFill>
                  <a:srgbClr val="FFFFFF"/>
                </a:solidFill>
                <a:latin typeface="Arial"/>
                <a:ea typeface="Arial"/>
                <a:cs typeface="Arial"/>
                <a:sym typeface="Arial"/>
              </a:endParaRPr>
            </a:p>
          </p:txBody>
        </p:sp>
      </p:grpSp>
      <p:grpSp>
        <p:nvGrpSpPr>
          <p:cNvPr id="612" name="Google Shape;612;p17"/>
          <p:cNvGrpSpPr/>
          <p:nvPr/>
        </p:nvGrpSpPr>
        <p:grpSpPr>
          <a:xfrm>
            <a:off x="5552475" y="3519088"/>
            <a:ext cx="1863000" cy="866400"/>
            <a:chOff x="1500425" y="1244963"/>
            <a:chExt cx="1863000" cy="866400"/>
          </a:xfrm>
        </p:grpSpPr>
        <p:sp>
          <p:nvSpPr>
            <p:cNvPr id="613" name="Google Shape;613;p17"/>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14" name="Google Shape;614;p17"/>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Asiel</a:t>
              </a:r>
              <a:endParaRPr sz="1000" b="0" i="0" u="none" strike="noStrike" cap="none">
                <a:solidFill>
                  <a:srgbClr val="FFFFFF"/>
                </a:solidFill>
                <a:latin typeface="Arial"/>
                <a:ea typeface="Arial"/>
                <a:cs typeface="Arial"/>
                <a:sym typeface="Arial"/>
              </a:endParaRPr>
            </a:p>
          </p:txBody>
        </p:sp>
      </p:grpSp>
      <p:sp>
        <p:nvSpPr>
          <p:cNvPr id="615" name="Google Shape;615;p17"/>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Concepten of Klassen</a:t>
            </a:r>
            <a:endParaRPr sz="3200" b="1"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cxnSp>
        <p:nvCxnSpPr>
          <p:cNvPr id="620" name="Google Shape;620;p18"/>
          <p:cNvCxnSpPr>
            <a:stCxn id="621" idx="3"/>
            <a:endCxn id="622" idx="1"/>
          </p:cNvCxnSpPr>
          <p:nvPr/>
        </p:nvCxnSpPr>
        <p:spPr>
          <a:xfrm>
            <a:off x="3363425" y="4109488"/>
            <a:ext cx="2189100" cy="0"/>
          </a:xfrm>
          <a:prstGeom prst="straightConnector1">
            <a:avLst/>
          </a:prstGeom>
          <a:noFill/>
          <a:ln w="9525" cap="flat" cmpd="sng">
            <a:solidFill>
              <a:schemeClr val="accent2"/>
            </a:solidFill>
            <a:prstDash val="solid"/>
            <a:miter lim="800000"/>
            <a:headEnd type="none" w="sm" len="sm"/>
            <a:tailEnd type="none" w="sm" len="sm"/>
          </a:ln>
        </p:spPr>
      </p:cxnSp>
      <p:sp>
        <p:nvSpPr>
          <p:cNvPr id="623" name="Google Shape;623;p18"/>
          <p:cNvSpPr txBox="1"/>
          <p:nvPr/>
        </p:nvSpPr>
        <p:spPr>
          <a:xfrm>
            <a:off x="3754909" y="3836791"/>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is opgevangen door</a:t>
            </a:r>
            <a:endParaRPr sz="1350" b="0" i="0" u="none" strike="noStrike" cap="none">
              <a:solidFill>
                <a:schemeClr val="dk1"/>
              </a:solidFill>
              <a:latin typeface="Calibri"/>
              <a:ea typeface="Calibri"/>
              <a:cs typeface="Calibri"/>
              <a:sym typeface="Calibri"/>
            </a:endParaRPr>
          </a:p>
        </p:txBody>
      </p:sp>
      <p:cxnSp>
        <p:nvCxnSpPr>
          <p:cNvPr id="624" name="Google Shape;624;p18"/>
          <p:cNvCxnSpPr>
            <a:stCxn id="625" idx="2"/>
            <a:endCxn id="626" idx="0"/>
          </p:cNvCxnSpPr>
          <p:nvPr/>
        </p:nvCxnSpPr>
        <p:spPr>
          <a:xfrm>
            <a:off x="2431925" y="2111363"/>
            <a:ext cx="0" cy="1407600"/>
          </a:xfrm>
          <a:prstGeom prst="straightConnector1">
            <a:avLst/>
          </a:prstGeom>
          <a:noFill/>
          <a:ln w="9525" cap="flat" cmpd="sng">
            <a:solidFill>
              <a:schemeClr val="accent2"/>
            </a:solidFill>
            <a:prstDash val="solid"/>
            <a:miter lim="800000"/>
            <a:headEnd type="none" w="sm" len="sm"/>
            <a:tailEnd type="none" w="sm" len="sm"/>
          </a:ln>
        </p:spPr>
      </p:cxnSp>
      <p:sp>
        <p:nvSpPr>
          <p:cNvPr id="627" name="Google Shape;627;p18"/>
          <p:cNvSpPr txBox="1"/>
          <p:nvPr/>
        </p:nvSpPr>
        <p:spPr>
          <a:xfrm>
            <a:off x="2120631" y="2743363"/>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adopteert</a:t>
            </a:r>
            <a:endParaRPr sz="1050" b="0" i="0" u="none" strike="noStrike" cap="none">
              <a:solidFill>
                <a:schemeClr val="dk1"/>
              </a:solidFill>
              <a:latin typeface="Calibri"/>
              <a:ea typeface="Calibri"/>
              <a:cs typeface="Calibri"/>
              <a:sym typeface="Calibri"/>
            </a:endParaRPr>
          </a:p>
        </p:txBody>
      </p:sp>
      <p:cxnSp>
        <p:nvCxnSpPr>
          <p:cNvPr id="628" name="Google Shape;628;p18"/>
          <p:cNvCxnSpPr>
            <a:stCxn id="625" idx="3"/>
            <a:endCxn id="629" idx="1"/>
          </p:cNvCxnSpPr>
          <p:nvPr/>
        </p:nvCxnSpPr>
        <p:spPr>
          <a:xfrm>
            <a:off x="3363425" y="1835363"/>
            <a:ext cx="2188800" cy="0"/>
          </a:xfrm>
          <a:prstGeom prst="straightConnector1">
            <a:avLst/>
          </a:prstGeom>
          <a:noFill/>
          <a:ln w="9525" cap="flat" cmpd="sng">
            <a:solidFill>
              <a:schemeClr val="accent2"/>
            </a:solidFill>
            <a:prstDash val="solid"/>
            <a:miter lim="800000"/>
            <a:headEnd type="none" w="sm" len="sm"/>
            <a:tailEnd type="none" w="sm" len="sm"/>
          </a:ln>
        </p:spPr>
      </p:cxnSp>
      <p:sp>
        <p:nvSpPr>
          <p:cNvPr id="630" name="Google Shape;630;p18"/>
          <p:cNvSpPr txBox="1"/>
          <p:nvPr/>
        </p:nvSpPr>
        <p:spPr>
          <a:xfrm>
            <a:off x="3765492" y="1274255"/>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sp>
        <p:nvSpPr>
          <p:cNvPr id="631" name="Google Shape;631;p18"/>
          <p:cNvSpPr txBox="1"/>
          <p:nvPr/>
        </p:nvSpPr>
        <p:spPr>
          <a:xfrm>
            <a:off x="3754708" y="1554813"/>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heeft adres</a:t>
            </a:r>
            <a:endParaRPr sz="1350" b="0" i="0" u="none" strike="noStrike" cap="none">
              <a:solidFill>
                <a:schemeClr val="dk1"/>
              </a:solidFill>
              <a:latin typeface="Calibri"/>
              <a:ea typeface="Calibri"/>
              <a:cs typeface="Calibri"/>
              <a:sym typeface="Calibri"/>
            </a:endParaRPr>
          </a:p>
        </p:txBody>
      </p:sp>
      <p:sp>
        <p:nvSpPr>
          <p:cNvPr id="632" name="Google Shape;632;p18"/>
          <p:cNvSpPr txBox="1"/>
          <p:nvPr/>
        </p:nvSpPr>
        <p:spPr>
          <a:xfrm>
            <a:off x="6402063" y="2699748"/>
            <a:ext cx="10134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heeft adres</a:t>
            </a:r>
            <a:endParaRPr sz="1350" b="0" i="0" u="none" strike="noStrike" cap="none">
              <a:solidFill>
                <a:schemeClr val="dk1"/>
              </a:solidFill>
              <a:latin typeface="Calibri"/>
              <a:ea typeface="Calibri"/>
              <a:cs typeface="Calibri"/>
              <a:sym typeface="Calibri"/>
            </a:endParaRPr>
          </a:p>
        </p:txBody>
      </p:sp>
      <p:cxnSp>
        <p:nvCxnSpPr>
          <p:cNvPr id="633" name="Google Shape;633;p18"/>
          <p:cNvCxnSpPr>
            <a:stCxn id="634" idx="0"/>
            <a:endCxn id="629" idx="2"/>
          </p:cNvCxnSpPr>
          <p:nvPr/>
        </p:nvCxnSpPr>
        <p:spPr>
          <a:xfrm rot="10800000">
            <a:off x="6483675" y="2111488"/>
            <a:ext cx="300" cy="1407600"/>
          </a:xfrm>
          <a:prstGeom prst="straightConnector1">
            <a:avLst/>
          </a:prstGeom>
          <a:noFill/>
          <a:ln w="9525" cap="flat" cmpd="sng">
            <a:solidFill>
              <a:schemeClr val="accent2"/>
            </a:solidFill>
            <a:prstDash val="solid"/>
            <a:miter lim="800000"/>
            <a:headEnd type="none" w="sm" len="sm"/>
            <a:tailEnd type="none" w="sm" len="sm"/>
          </a:ln>
        </p:spPr>
      </p:cxnSp>
      <p:cxnSp>
        <p:nvCxnSpPr>
          <p:cNvPr id="635" name="Google Shape;635;p18"/>
          <p:cNvCxnSpPr/>
          <p:nvPr/>
        </p:nvCxnSpPr>
        <p:spPr>
          <a:xfrm>
            <a:off x="3370275" y="2110050"/>
            <a:ext cx="2176800" cy="1395300"/>
          </a:xfrm>
          <a:prstGeom prst="straightConnector1">
            <a:avLst/>
          </a:prstGeom>
          <a:noFill/>
          <a:ln w="9525" cap="flat" cmpd="sng">
            <a:solidFill>
              <a:schemeClr val="accent2"/>
            </a:solidFill>
            <a:prstDash val="solid"/>
            <a:miter lim="800000"/>
            <a:headEnd type="none" w="sm" len="sm"/>
            <a:tailEnd type="none" w="sm" len="sm"/>
          </a:ln>
        </p:spPr>
      </p:cxnSp>
      <p:sp>
        <p:nvSpPr>
          <p:cNvPr id="636" name="Google Shape;636;p18"/>
          <p:cNvSpPr txBox="1"/>
          <p:nvPr/>
        </p:nvSpPr>
        <p:spPr>
          <a:xfrm rot="2018149">
            <a:off x="3868989" y="2592275"/>
            <a:ext cx="1405999" cy="230894"/>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is contactpersoon bij</a:t>
            </a:r>
            <a:endParaRPr sz="1350" b="0" i="0" u="none" strike="noStrike" cap="none">
              <a:solidFill>
                <a:schemeClr val="dk1"/>
              </a:solidFill>
              <a:latin typeface="Calibri"/>
              <a:ea typeface="Calibri"/>
              <a:cs typeface="Calibri"/>
              <a:sym typeface="Calibri"/>
            </a:endParaRPr>
          </a:p>
        </p:txBody>
      </p:sp>
      <p:grpSp>
        <p:nvGrpSpPr>
          <p:cNvPr id="637" name="Google Shape;637;p18"/>
          <p:cNvGrpSpPr/>
          <p:nvPr/>
        </p:nvGrpSpPr>
        <p:grpSpPr>
          <a:xfrm>
            <a:off x="1500425" y="1244963"/>
            <a:ext cx="1863000" cy="866400"/>
            <a:chOff x="1500425" y="1244963"/>
            <a:chExt cx="1863000" cy="866400"/>
          </a:xfrm>
        </p:grpSpPr>
        <p:sp>
          <p:nvSpPr>
            <p:cNvPr id="625" name="Google Shape;625;p18"/>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38" name="Google Shape;638;p18"/>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Persoon</a:t>
              </a:r>
              <a:endParaRPr sz="1000" b="0" i="0" u="none" strike="noStrike" cap="none">
                <a:solidFill>
                  <a:srgbClr val="FFFFFF"/>
                </a:solidFill>
                <a:latin typeface="Arial"/>
                <a:ea typeface="Arial"/>
                <a:cs typeface="Arial"/>
                <a:sym typeface="Arial"/>
              </a:endParaRPr>
            </a:p>
          </p:txBody>
        </p:sp>
      </p:grpSp>
      <p:grpSp>
        <p:nvGrpSpPr>
          <p:cNvPr id="639" name="Google Shape;639;p18"/>
          <p:cNvGrpSpPr/>
          <p:nvPr/>
        </p:nvGrpSpPr>
        <p:grpSpPr>
          <a:xfrm>
            <a:off x="5552075" y="1244963"/>
            <a:ext cx="1863000" cy="866400"/>
            <a:chOff x="1500425" y="1244963"/>
            <a:chExt cx="1863000" cy="866400"/>
          </a:xfrm>
        </p:grpSpPr>
        <p:sp>
          <p:nvSpPr>
            <p:cNvPr id="629" name="Google Shape;629;p18"/>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40" name="Google Shape;640;p18"/>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Adres</a:t>
              </a:r>
              <a:endParaRPr sz="1000" b="0" i="0" u="none" strike="noStrike" cap="none">
                <a:solidFill>
                  <a:srgbClr val="FFFFFF"/>
                </a:solidFill>
                <a:latin typeface="Arial"/>
                <a:ea typeface="Arial"/>
                <a:cs typeface="Arial"/>
                <a:sym typeface="Arial"/>
              </a:endParaRPr>
            </a:p>
          </p:txBody>
        </p:sp>
      </p:grpSp>
      <p:grpSp>
        <p:nvGrpSpPr>
          <p:cNvPr id="641" name="Google Shape;641;p18"/>
          <p:cNvGrpSpPr/>
          <p:nvPr/>
        </p:nvGrpSpPr>
        <p:grpSpPr>
          <a:xfrm>
            <a:off x="1500425" y="3519088"/>
            <a:ext cx="1863000" cy="866400"/>
            <a:chOff x="1500425" y="1244963"/>
            <a:chExt cx="1863000" cy="866400"/>
          </a:xfrm>
        </p:grpSpPr>
        <p:sp>
          <p:nvSpPr>
            <p:cNvPr id="621" name="Google Shape;621;p18"/>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26" name="Google Shape;626;p18"/>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Dier</a:t>
              </a:r>
              <a:endParaRPr sz="1000" b="0" i="0" u="none" strike="noStrike" cap="none">
                <a:solidFill>
                  <a:srgbClr val="FFFFFF"/>
                </a:solidFill>
                <a:latin typeface="Arial"/>
                <a:ea typeface="Arial"/>
                <a:cs typeface="Arial"/>
                <a:sym typeface="Arial"/>
              </a:endParaRPr>
            </a:p>
          </p:txBody>
        </p:sp>
      </p:grpSp>
      <p:grpSp>
        <p:nvGrpSpPr>
          <p:cNvPr id="642" name="Google Shape;642;p18"/>
          <p:cNvGrpSpPr/>
          <p:nvPr/>
        </p:nvGrpSpPr>
        <p:grpSpPr>
          <a:xfrm>
            <a:off x="5552475" y="3519088"/>
            <a:ext cx="1863000" cy="866400"/>
            <a:chOff x="1500425" y="1244963"/>
            <a:chExt cx="1863000" cy="866400"/>
          </a:xfrm>
        </p:grpSpPr>
        <p:sp>
          <p:nvSpPr>
            <p:cNvPr id="622" name="Google Shape;622;p18"/>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34" name="Google Shape;634;p18"/>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Asiel</a:t>
              </a:r>
              <a:endParaRPr sz="1000" b="0" i="0" u="none" strike="noStrike" cap="none">
                <a:solidFill>
                  <a:srgbClr val="FFFFFF"/>
                </a:solidFill>
                <a:latin typeface="Arial"/>
                <a:ea typeface="Arial"/>
                <a:cs typeface="Arial"/>
                <a:sym typeface="Arial"/>
              </a:endParaRPr>
            </a:p>
          </p:txBody>
        </p:sp>
      </p:grpSp>
      <p:sp>
        <p:nvSpPr>
          <p:cNvPr id="643" name="Google Shape;643;p18"/>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Associatie</a:t>
            </a:r>
            <a:endParaRPr sz="3200" b="1" i="0" u="none" strike="noStrike" cap="none">
              <a:solidFill>
                <a:srgbClr val="000000"/>
              </a:solidFill>
              <a:latin typeface="Arial"/>
              <a:ea typeface="Arial"/>
              <a:cs typeface="Arial"/>
              <a:sym typeface="Arial"/>
            </a:endParaRPr>
          </a:p>
        </p:txBody>
      </p:sp>
      <p:cxnSp>
        <p:nvCxnSpPr>
          <p:cNvPr id="644" name="Google Shape;644;p18"/>
          <p:cNvCxnSpPr/>
          <p:nvPr/>
        </p:nvCxnSpPr>
        <p:spPr>
          <a:xfrm rot="10800000" flipH="1">
            <a:off x="628650" y="1009175"/>
            <a:ext cx="722700" cy="2100"/>
          </a:xfrm>
          <a:prstGeom prst="straightConnector1">
            <a:avLst/>
          </a:prstGeom>
          <a:noFill/>
          <a:ln w="19050" cap="flat" cmpd="sng">
            <a:solidFill>
              <a:schemeClr val="dk1"/>
            </a:solidFill>
            <a:prstDash val="solid"/>
            <a:round/>
            <a:headEnd type="none" w="sm" len="sm"/>
            <a:tailEnd type="none" w="sm" len="sm"/>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g1024a3aea71_0_0"/>
          <p:cNvSpPr txBox="1"/>
          <p:nvPr/>
        </p:nvSpPr>
        <p:spPr>
          <a:xfrm>
            <a:off x="3417767" y="1576780"/>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sp>
        <p:nvSpPr>
          <p:cNvPr id="650" name="Google Shape;650;g1024a3aea71_0_0"/>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Generalisatie</a:t>
            </a:r>
            <a:endParaRPr sz="3200" b="1" i="0" u="none" strike="noStrike" cap="none">
              <a:solidFill>
                <a:srgbClr val="000000"/>
              </a:solidFill>
              <a:latin typeface="Arial"/>
              <a:ea typeface="Arial"/>
              <a:cs typeface="Arial"/>
              <a:sym typeface="Arial"/>
            </a:endParaRPr>
          </a:p>
        </p:txBody>
      </p:sp>
      <p:grpSp>
        <p:nvGrpSpPr>
          <p:cNvPr id="651" name="Google Shape;651;g1024a3aea71_0_0"/>
          <p:cNvGrpSpPr/>
          <p:nvPr/>
        </p:nvGrpSpPr>
        <p:grpSpPr>
          <a:xfrm>
            <a:off x="3292775" y="1619638"/>
            <a:ext cx="1863000" cy="866400"/>
            <a:chOff x="1500425" y="1244963"/>
            <a:chExt cx="1863000" cy="866400"/>
          </a:xfrm>
        </p:grpSpPr>
        <p:sp>
          <p:nvSpPr>
            <p:cNvPr id="652" name="Google Shape;652;g1024a3aea71_0_0"/>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53" name="Google Shape;653;g1024a3aea71_0_0"/>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Dier</a:t>
              </a:r>
              <a:endParaRPr sz="1000" b="0" i="0" u="none" strike="noStrike" cap="none">
                <a:solidFill>
                  <a:srgbClr val="FFFFFF"/>
                </a:solidFill>
                <a:latin typeface="Arial"/>
                <a:ea typeface="Arial"/>
                <a:cs typeface="Arial"/>
                <a:sym typeface="Arial"/>
              </a:endParaRPr>
            </a:p>
          </p:txBody>
        </p:sp>
      </p:grpSp>
      <p:sp>
        <p:nvSpPr>
          <p:cNvPr id="654" name="Google Shape;654;g1024a3aea71_0_0"/>
          <p:cNvSpPr txBox="1"/>
          <p:nvPr/>
        </p:nvSpPr>
        <p:spPr>
          <a:xfrm>
            <a:off x="1780042" y="3368055"/>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grpSp>
        <p:nvGrpSpPr>
          <p:cNvPr id="655" name="Google Shape;655;g1024a3aea71_0_0"/>
          <p:cNvGrpSpPr/>
          <p:nvPr/>
        </p:nvGrpSpPr>
        <p:grpSpPr>
          <a:xfrm>
            <a:off x="2327400" y="3410913"/>
            <a:ext cx="1863000" cy="866400"/>
            <a:chOff x="1500425" y="1244963"/>
            <a:chExt cx="1863000" cy="866400"/>
          </a:xfrm>
        </p:grpSpPr>
        <p:sp>
          <p:nvSpPr>
            <p:cNvPr id="656" name="Google Shape;656;g1024a3aea71_0_0"/>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57" name="Google Shape;657;g1024a3aea71_0_0"/>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Hond</a:t>
              </a:r>
              <a:endParaRPr sz="1000" b="0" i="0" u="none" strike="noStrike" cap="none">
                <a:solidFill>
                  <a:srgbClr val="FFFFFF"/>
                </a:solidFill>
                <a:latin typeface="Arial"/>
                <a:ea typeface="Arial"/>
                <a:cs typeface="Arial"/>
                <a:sym typeface="Arial"/>
              </a:endParaRPr>
            </a:p>
          </p:txBody>
        </p:sp>
      </p:grpSp>
      <p:sp>
        <p:nvSpPr>
          <p:cNvPr id="658" name="Google Shape;658;g1024a3aea71_0_0"/>
          <p:cNvSpPr txBox="1"/>
          <p:nvPr/>
        </p:nvSpPr>
        <p:spPr>
          <a:xfrm>
            <a:off x="4781542" y="3389492"/>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grpSp>
        <p:nvGrpSpPr>
          <p:cNvPr id="659" name="Google Shape;659;g1024a3aea71_0_0"/>
          <p:cNvGrpSpPr/>
          <p:nvPr/>
        </p:nvGrpSpPr>
        <p:grpSpPr>
          <a:xfrm>
            <a:off x="4291025" y="3410925"/>
            <a:ext cx="1863000" cy="866400"/>
            <a:chOff x="1500425" y="1244963"/>
            <a:chExt cx="1863000" cy="866400"/>
          </a:xfrm>
        </p:grpSpPr>
        <p:sp>
          <p:nvSpPr>
            <p:cNvPr id="660" name="Google Shape;660;g1024a3aea71_0_0"/>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61" name="Google Shape;661;g1024a3aea71_0_0"/>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Kat</a:t>
              </a:r>
              <a:endParaRPr sz="1000" b="0" i="0" u="none" strike="noStrike" cap="none">
                <a:solidFill>
                  <a:srgbClr val="FFFFFF"/>
                </a:solidFill>
                <a:latin typeface="Arial"/>
                <a:ea typeface="Arial"/>
                <a:cs typeface="Arial"/>
                <a:sym typeface="Arial"/>
              </a:endParaRPr>
            </a:p>
          </p:txBody>
        </p:sp>
      </p:grpSp>
      <p:cxnSp>
        <p:nvCxnSpPr>
          <p:cNvPr id="662" name="Google Shape;662;g1024a3aea71_0_0"/>
          <p:cNvCxnSpPr>
            <a:stCxn id="657" idx="0"/>
            <a:endCxn id="652" idx="2"/>
          </p:cNvCxnSpPr>
          <p:nvPr/>
        </p:nvCxnSpPr>
        <p:spPr>
          <a:xfrm rot="10800000" flipH="1">
            <a:off x="3258900" y="2486013"/>
            <a:ext cx="965400" cy="924900"/>
          </a:xfrm>
          <a:prstGeom prst="straightConnector1">
            <a:avLst/>
          </a:prstGeom>
          <a:noFill/>
          <a:ln w="9525" cap="flat" cmpd="sng">
            <a:solidFill>
              <a:schemeClr val="dk2"/>
            </a:solidFill>
            <a:prstDash val="solid"/>
            <a:round/>
            <a:headEnd type="none" w="sm" len="sm"/>
            <a:tailEnd type="triangle" w="med" len="med"/>
          </a:ln>
        </p:spPr>
      </p:cxnSp>
      <p:cxnSp>
        <p:nvCxnSpPr>
          <p:cNvPr id="663" name="Google Shape;663;g1024a3aea71_0_0"/>
          <p:cNvCxnSpPr>
            <a:stCxn id="661" idx="0"/>
            <a:endCxn id="652" idx="2"/>
          </p:cNvCxnSpPr>
          <p:nvPr/>
        </p:nvCxnSpPr>
        <p:spPr>
          <a:xfrm rot="10800000">
            <a:off x="4224425" y="2486025"/>
            <a:ext cx="998100" cy="924900"/>
          </a:xfrm>
          <a:prstGeom prst="straightConnector1">
            <a:avLst/>
          </a:prstGeom>
          <a:noFill/>
          <a:ln w="9525" cap="flat" cmpd="sng">
            <a:solidFill>
              <a:schemeClr val="dk2"/>
            </a:solidFill>
            <a:prstDash val="solid"/>
            <a:round/>
            <a:headEnd type="none" w="sm" len="sm"/>
            <a:tailEnd type="triangle" w="med" len="med"/>
          </a:ln>
        </p:spPr>
      </p:cxnSp>
      <p:cxnSp>
        <p:nvCxnSpPr>
          <p:cNvPr id="664" name="Google Shape;664;g1024a3aea71_0_0"/>
          <p:cNvCxnSpPr/>
          <p:nvPr/>
        </p:nvCxnSpPr>
        <p:spPr>
          <a:xfrm rot="10800000" flipH="1">
            <a:off x="628650" y="1009175"/>
            <a:ext cx="722700" cy="2100"/>
          </a:xfrm>
          <a:prstGeom prst="straightConnector1">
            <a:avLst/>
          </a:prstGeom>
          <a:noFill/>
          <a:ln w="19050" cap="flat" cmpd="sng">
            <a:solidFill>
              <a:schemeClr val="dk1"/>
            </a:solidFill>
            <a:prstDash val="solid"/>
            <a:round/>
            <a:headEnd type="none" w="sm" len="sm"/>
            <a:tailEnd type="triangle" w="med" len="med"/>
          </a:ln>
        </p:spPr>
      </p:cxnSp>
      <p:sp>
        <p:nvSpPr>
          <p:cNvPr id="665" name="Google Shape;665;g1024a3aea71_0_0"/>
          <p:cNvSpPr txBox="1"/>
          <p:nvPr/>
        </p:nvSpPr>
        <p:spPr>
          <a:xfrm>
            <a:off x="5613600" y="2708173"/>
            <a:ext cx="2480100" cy="480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nl-BE" sz="2200" b="0" i="0" u="none" strike="noStrike" cap="none">
                <a:solidFill>
                  <a:srgbClr val="000000"/>
                </a:solidFill>
                <a:latin typeface="Proxima Nova"/>
                <a:ea typeface="Proxima Nova"/>
                <a:cs typeface="Proxima Nova"/>
                <a:sym typeface="Proxima Nova"/>
              </a:rPr>
              <a:t>Overerving</a:t>
            </a:r>
            <a:endParaRPr sz="2200" b="0" i="0" u="none" strike="noStrike" cap="none">
              <a:solidFill>
                <a:srgbClr val="000000"/>
              </a:solidFill>
              <a:latin typeface="Proxima Nova"/>
              <a:ea typeface="Proxima Nova"/>
              <a:cs typeface="Proxima Nova"/>
              <a:sym typeface="Proxima Nov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g10266876ac1_0_81"/>
          <p:cNvSpPr txBox="1"/>
          <p:nvPr/>
        </p:nvSpPr>
        <p:spPr>
          <a:xfrm>
            <a:off x="3417767" y="1576780"/>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sp>
        <p:nvSpPr>
          <p:cNvPr id="671" name="Google Shape;671;g10266876ac1_0_81"/>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Aggregatie</a:t>
            </a:r>
            <a:endParaRPr sz="3200" b="1" i="0" u="none" strike="noStrike" cap="none">
              <a:solidFill>
                <a:srgbClr val="000000"/>
              </a:solidFill>
              <a:latin typeface="Arial"/>
              <a:ea typeface="Arial"/>
              <a:cs typeface="Arial"/>
              <a:sym typeface="Arial"/>
            </a:endParaRPr>
          </a:p>
        </p:txBody>
      </p:sp>
      <p:grpSp>
        <p:nvGrpSpPr>
          <p:cNvPr id="672" name="Google Shape;672;g10266876ac1_0_81"/>
          <p:cNvGrpSpPr/>
          <p:nvPr/>
        </p:nvGrpSpPr>
        <p:grpSpPr>
          <a:xfrm>
            <a:off x="3292775" y="1619638"/>
            <a:ext cx="1863000" cy="866400"/>
            <a:chOff x="1500425" y="1244963"/>
            <a:chExt cx="1863000" cy="866400"/>
          </a:xfrm>
        </p:grpSpPr>
        <p:sp>
          <p:nvSpPr>
            <p:cNvPr id="673" name="Google Shape;673;g10266876ac1_0_81"/>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74" name="Google Shape;674;g10266876ac1_0_81"/>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Asiel</a:t>
              </a:r>
              <a:endParaRPr sz="1000" b="0" i="0" u="none" strike="noStrike" cap="none">
                <a:solidFill>
                  <a:srgbClr val="FFFFFF"/>
                </a:solidFill>
                <a:latin typeface="Arial"/>
                <a:ea typeface="Arial"/>
                <a:cs typeface="Arial"/>
                <a:sym typeface="Arial"/>
              </a:endParaRPr>
            </a:p>
          </p:txBody>
        </p:sp>
      </p:grpSp>
      <p:sp>
        <p:nvSpPr>
          <p:cNvPr id="675" name="Google Shape;675;g10266876ac1_0_81"/>
          <p:cNvSpPr txBox="1"/>
          <p:nvPr/>
        </p:nvSpPr>
        <p:spPr>
          <a:xfrm>
            <a:off x="1780042" y="3368055"/>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grpSp>
        <p:nvGrpSpPr>
          <p:cNvPr id="676" name="Google Shape;676;g10266876ac1_0_81"/>
          <p:cNvGrpSpPr/>
          <p:nvPr/>
        </p:nvGrpSpPr>
        <p:grpSpPr>
          <a:xfrm>
            <a:off x="2327400" y="3410913"/>
            <a:ext cx="1863000" cy="866400"/>
            <a:chOff x="1500425" y="1244963"/>
            <a:chExt cx="1863000" cy="866400"/>
          </a:xfrm>
        </p:grpSpPr>
        <p:sp>
          <p:nvSpPr>
            <p:cNvPr id="677" name="Google Shape;677;g10266876ac1_0_81"/>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78" name="Google Shape;678;g10266876ac1_0_81"/>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Gebouw</a:t>
              </a:r>
              <a:endParaRPr sz="1000" b="0" i="0" u="none" strike="noStrike" cap="none">
                <a:solidFill>
                  <a:srgbClr val="FFFFFF"/>
                </a:solidFill>
                <a:latin typeface="Arial"/>
                <a:ea typeface="Arial"/>
                <a:cs typeface="Arial"/>
                <a:sym typeface="Arial"/>
              </a:endParaRPr>
            </a:p>
          </p:txBody>
        </p:sp>
      </p:grpSp>
      <p:sp>
        <p:nvSpPr>
          <p:cNvPr id="679" name="Google Shape;679;g10266876ac1_0_81"/>
          <p:cNvSpPr txBox="1"/>
          <p:nvPr/>
        </p:nvSpPr>
        <p:spPr>
          <a:xfrm>
            <a:off x="4781542" y="3389492"/>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grpSp>
        <p:nvGrpSpPr>
          <p:cNvPr id="680" name="Google Shape;680;g10266876ac1_0_81"/>
          <p:cNvGrpSpPr/>
          <p:nvPr/>
        </p:nvGrpSpPr>
        <p:grpSpPr>
          <a:xfrm>
            <a:off x="4291025" y="3410925"/>
            <a:ext cx="1863000" cy="866400"/>
            <a:chOff x="1500425" y="1244963"/>
            <a:chExt cx="1863000" cy="866400"/>
          </a:xfrm>
        </p:grpSpPr>
        <p:sp>
          <p:nvSpPr>
            <p:cNvPr id="681" name="Google Shape;681;g10266876ac1_0_81"/>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82" name="Google Shape;682;g10266876ac1_0_81"/>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Vergunning</a:t>
              </a:r>
              <a:endParaRPr sz="1000" b="0" i="0" u="none" strike="noStrike" cap="none">
                <a:solidFill>
                  <a:srgbClr val="FFFFFF"/>
                </a:solidFill>
                <a:latin typeface="Arial"/>
                <a:ea typeface="Arial"/>
                <a:cs typeface="Arial"/>
                <a:sym typeface="Arial"/>
              </a:endParaRPr>
            </a:p>
          </p:txBody>
        </p:sp>
      </p:grpSp>
      <p:cxnSp>
        <p:nvCxnSpPr>
          <p:cNvPr id="683" name="Google Shape;683;g10266876ac1_0_81"/>
          <p:cNvCxnSpPr>
            <a:stCxn id="678" idx="0"/>
            <a:endCxn id="673" idx="2"/>
          </p:cNvCxnSpPr>
          <p:nvPr/>
        </p:nvCxnSpPr>
        <p:spPr>
          <a:xfrm rot="10800000" flipH="1">
            <a:off x="3258900" y="2486013"/>
            <a:ext cx="965400" cy="924900"/>
          </a:xfrm>
          <a:prstGeom prst="straightConnector1">
            <a:avLst/>
          </a:prstGeom>
          <a:noFill/>
          <a:ln w="9525" cap="flat" cmpd="sng">
            <a:solidFill>
              <a:schemeClr val="dk2"/>
            </a:solidFill>
            <a:prstDash val="solid"/>
            <a:round/>
            <a:headEnd type="none" w="sm" len="sm"/>
            <a:tailEnd type="diamond" w="med" len="med"/>
          </a:ln>
        </p:spPr>
      </p:cxnSp>
      <p:cxnSp>
        <p:nvCxnSpPr>
          <p:cNvPr id="684" name="Google Shape;684;g10266876ac1_0_81"/>
          <p:cNvCxnSpPr>
            <a:stCxn id="682" idx="0"/>
            <a:endCxn id="673" idx="2"/>
          </p:cNvCxnSpPr>
          <p:nvPr/>
        </p:nvCxnSpPr>
        <p:spPr>
          <a:xfrm rot="10800000">
            <a:off x="4224425" y="2486025"/>
            <a:ext cx="998100" cy="924900"/>
          </a:xfrm>
          <a:prstGeom prst="straightConnector1">
            <a:avLst/>
          </a:prstGeom>
          <a:noFill/>
          <a:ln w="9525" cap="flat" cmpd="sng">
            <a:solidFill>
              <a:schemeClr val="dk2"/>
            </a:solidFill>
            <a:prstDash val="solid"/>
            <a:round/>
            <a:headEnd type="none" w="sm" len="sm"/>
            <a:tailEnd type="diamond" w="med" len="med"/>
          </a:ln>
        </p:spPr>
      </p:cxnSp>
      <p:cxnSp>
        <p:nvCxnSpPr>
          <p:cNvPr id="685" name="Google Shape;685;g10266876ac1_0_81"/>
          <p:cNvCxnSpPr/>
          <p:nvPr/>
        </p:nvCxnSpPr>
        <p:spPr>
          <a:xfrm rot="10800000" flipH="1">
            <a:off x="628650" y="1009175"/>
            <a:ext cx="722700" cy="2100"/>
          </a:xfrm>
          <a:prstGeom prst="straightConnector1">
            <a:avLst/>
          </a:prstGeom>
          <a:noFill/>
          <a:ln w="19050" cap="flat" cmpd="sng">
            <a:solidFill>
              <a:schemeClr val="dk1"/>
            </a:solidFill>
            <a:prstDash val="solid"/>
            <a:round/>
            <a:headEnd type="none" w="sm" len="sm"/>
            <a:tailEnd type="diamond"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p4" descr="Amazon.com : Neewer 12''X11''/30cm X 27cm Wooden Director's Film Movie  Slateboard Clapper Board : Camera &amp; Photo"/>
          <p:cNvPicPr preferRelativeResize="0"/>
          <p:nvPr/>
        </p:nvPicPr>
        <p:blipFill rotWithShape="1">
          <a:blip r:embed="rId3">
            <a:alphaModFix/>
          </a:blip>
          <a:srcRect/>
          <a:stretch/>
        </p:blipFill>
        <p:spPr>
          <a:xfrm>
            <a:off x="2960127" y="665739"/>
            <a:ext cx="3223746" cy="3812020"/>
          </a:xfrm>
          <a:prstGeom prst="rect">
            <a:avLst/>
          </a:prstGeom>
          <a:noFill/>
          <a:ln>
            <a:noFill/>
          </a:ln>
        </p:spPr>
      </p:pic>
      <p:sp>
        <p:nvSpPr>
          <p:cNvPr id="381" name="Google Shape;381;p4"/>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Opname?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cxnSp>
        <p:nvCxnSpPr>
          <p:cNvPr id="690" name="Google Shape;690;g10266876ac1_0_45"/>
          <p:cNvCxnSpPr>
            <a:stCxn id="691" idx="3"/>
            <a:endCxn id="692" idx="1"/>
          </p:cNvCxnSpPr>
          <p:nvPr/>
        </p:nvCxnSpPr>
        <p:spPr>
          <a:xfrm>
            <a:off x="3363425" y="4109488"/>
            <a:ext cx="2189100" cy="0"/>
          </a:xfrm>
          <a:prstGeom prst="straightConnector1">
            <a:avLst/>
          </a:prstGeom>
          <a:noFill/>
          <a:ln w="9525" cap="flat" cmpd="sng">
            <a:solidFill>
              <a:schemeClr val="accent2"/>
            </a:solidFill>
            <a:prstDash val="solid"/>
            <a:miter lim="800000"/>
            <a:headEnd type="none" w="sm" len="sm"/>
            <a:tailEnd type="none" w="sm" len="sm"/>
          </a:ln>
        </p:spPr>
      </p:cxnSp>
      <p:cxnSp>
        <p:nvCxnSpPr>
          <p:cNvPr id="693" name="Google Shape;693;g10266876ac1_0_45"/>
          <p:cNvCxnSpPr>
            <a:stCxn id="694" idx="2"/>
            <a:endCxn id="695" idx="0"/>
          </p:cNvCxnSpPr>
          <p:nvPr/>
        </p:nvCxnSpPr>
        <p:spPr>
          <a:xfrm>
            <a:off x="2431925" y="2111363"/>
            <a:ext cx="0" cy="1407600"/>
          </a:xfrm>
          <a:prstGeom prst="straightConnector1">
            <a:avLst/>
          </a:prstGeom>
          <a:noFill/>
          <a:ln w="9525" cap="flat" cmpd="sng">
            <a:solidFill>
              <a:schemeClr val="accent2"/>
            </a:solidFill>
            <a:prstDash val="solid"/>
            <a:miter lim="800000"/>
            <a:headEnd type="none" w="sm" len="sm"/>
            <a:tailEnd type="none" w="sm" len="sm"/>
          </a:ln>
        </p:spPr>
      </p:cxnSp>
      <p:cxnSp>
        <p:nvCxnSpPr>
          <p:cNvPr id="696" name="Google Shape;696;g10266876ac1_0_45"/>
          <p:cNvCxnSpPr>
            <a:stCxn id="694" idx="3"/>
            <a:endCxn id="697" idx="1"/>
          </p:cNvCxnSpPr>
          <p:nvPr/>
        </p:nvCxnSpPr>
        <p:spPr>
          <a:xfrm>
            <a:off x="3363425" y="1835363"/>
            <a:ext cx="2188800" cy="0"/>
          </a:xfrm>
          <a:prstGeom prst="straightConnector1">
            <a:avLst/>
          </a:prstGeom>
          <a:noFill/>
          <a:ln w="9525" cap="flat" cmpd="sng">
            <a:solidFill>
              <a:schemeClr val="accent2"/>
            </a:solidFill>
            <a:prstDash val="solid"/>
            <a:miter lim="800000"/>
            <a:headEnd type="none" w="sm" len="sm"/>
            <a:tailEnd type="none" w="sm" len="sm"/>
          </a:ln>
        </p:spPr>
      </p:cxnSp>
      <p:sp>
        <p:nvSpPr>
          <p:cNvPr id="698" name="Google Shape;698;g10266876ac1_0_45"/>
          <p:cNvSpPr txBox="1"/>
          <p:nvPr/>
        </p:nvSpPr>
        <p:spPr>
          <a:xfrm>
            <a:off x="3765492" y="1274255"/>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cxnSp>
        <p:nvCxnSpPr>
          <p:cNvPr id="699" name="Google Shape;699;g10266876ac1_0_45"/>
          <p:cNvCxnSpPr>
            <a:stCxn id="700" idx="0"/>
            <a:endCxn id="697" idx="2"/>
          </p:cNvCxnSpPr>
          <p:nvPr/>
        </p:nvCxnSpPr>
        <p:spPr>
          <a:xfrm rot="10800000">
            <a:off x="6483675" y="2111488"/>
            <a:ext cx="300" cy="1407600"/>
          </a:xfrm>
          <a:prstGeom prst="straightConnector1">
            <a:avLst/>
          </a:prstGeom>
          <a:noFill/>
          <a:ln w="9525" cap="flat" cmpd="sng">
            <a:solidFill>
              <a:schemeClr val="accent2"/>
            </a:solidFill>
            <a:prstDash val="solid"/>
            <a:miter lim="800000"/>
            <a:headEnd type="none" w="sm" len="sm"/>
            <a:tailEnd type="none" w="sm" len="sm"/>
          </a:ln>
        </p:spPr>
      </p:cxnSp>
      <p:cxnSp>
        <p:nvCxnSpPr>
          <p:cNvPr id="701" name="Google Shape;701;g10266876ac1_0_45"/>
          <p:cNvCxnSpPr/>
          <p:nvPr/>
        </p:nvCxnSpPr>
        <p:spPr>
          <a:xfrm>
            <a:off x="3370275" y="2110050"/>
            <a:ext cx="2176800" cy="1395300"/>
          </a:xfrm>
          <a:prstGeom prst="straightConnector1">
            <a:avLst/>
          </a:prstGeom>
          <a:noFill/>
          <a:ln w="9525" cap="flat" cmpd="sng">
            <a:solidFill>
              <a:schemeClr val="accent2"/>
            </a:solidFill>
            <a:prstDash val="solid"/>
            <a:miter lim="800000"/>
            <a:headEnd type="none" w="sm" len="sm"/>
            <a:tailEnd type="none" w="sm" len="sm"/>
          </a:ln>
        </p:spPr>
      </p:cxnSp>
      <p:grpSp>
        <p:nvGrpSpPr>
          <p:cNvPr id="702" name="Google Shape;702;g10266876ac1_0_45"/>
          <p:cNvGrpSpPr/>
          <p:nvPr/>
        </p:nvGrpSpPr>
        <p:grpSpPr>
          <a:xfrm>
            <a:off x="1500425" y="1244963"/>
            <a:ext cx="1863000" cy="866400"/>
            <a:chOff x="1500425" y="1244963"/>
            <a:chExt cx="1863000" cy="866400"/>
          </a:xfrm>
        </p:grpSpPr>
        <p:sp>
          <p:nvSpPr>
            <p:cNvPr id="694" name="Google Shape;694;g10266876ac1_0_45"/>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703" name="Google Shape;703;g10266876ac1_0_45"/>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Persoon</a:t>
              </a:r>
              <a:endParaRPr sz="1000" b="0" i="0" u="none" strike="noStrike" cap="none">
                <a:solidFill>
                  <a:srgbClr val="FFFFFF"/>
                </a:solidFill>
                <a:latin typeface="Arial"/>
                <a:ea typeface="Arial"/>
                <a:cs typeface="Arial"/>
                <a:sym typeface="Arial"/>
              </a:endParaRPr>
            </a:p>
          </p:txBody>
        </p:sp>
      </p:grpSp>
      <p:grpSp>
        <p:nvGrpSpPr>
          <p:cNvPr id="704" name="Google Shape;704;g10266876ac1_0_45"/>
          <p:cNvGrpSpPr/>
          <p:nvPr/>
        </p:nvGrpSpPr>
        <p:grpSpPr>
          <a:xfrm>
            <a:off x="5552075" y="1244963"/>
            <a:ext cx="1863000" cy="866400"/>
            <a:chOff x="1500425" y="1244963"/>
            <a:chExt cx="1863000" cy="866400"/>
          </a:xfrm>
        </p:grpSpPr>
        <p:sp>
          <p:nvSpPr>
            <p:cNvPr id="697" name="Google Shape;697;g10266876ac1_0_45"/>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705" name="Google Shape;705;g10266876ac1_0_45"/>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Adres</a:t>
              </a:r>
              <a:endParaRPr sz="1000" b="0" i="0" u="none" strike="noStrike" cap="none">
                <a:solidFill>
                  <a:srgbClr val="FFFFFF"/>
                </a:solidFill>
                <a:latin typeface="Arial"/>
                <a:ea typeface="Arial"/>
                <a:cs typeface="Arial"/>
                <a:sym typeface="Arial"/>
              </a:endParaRPr>
            </a:p>
          </p:txBody>
        </p:sp>
      </p:grpSp>
      <p:grpSp>
        <p:nvGrpSpPr>
          <p:cNvPr id="706" name="Google Shape;706;g10266876ac1_0_45"/>
          <p:cNvGrpSpPr/>
          <p:nvPr/>
        </p:nvGrpSpPr>
        <p:grpSpPr>
          <a:xfrm>
            <a:off x="1500425" y="3519088"/>
            <a:ext cx="1863000" cy="866400"/>
            <a:chOff x="1500425" y="1244963"/>
            <a:chExt cx="1863000" cy="866400"/>
          </a:xfrm>
        </p:grpSpPr>
        <p:sp>
          <p:nvSpPr>
            <p:cNvPr id="691" name="Google Shape;691;g10266876ac1_0_45"/>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95" name="Google Shape;695;g10266876ac1_0_45"/>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Dier</a:t>
              </a:r>
              <a:endParaRPr sz="1000" b="0" i="0" u="none" strike="noStrike" cap="none">
                <a:solidFill>
                  <a:srgbClr val="FFFFFF"/>
                </a:solidFill>
                <a:latin typeface="Arial"/>
                <a:ea typeface="Arial"/>
                <a:cs typeface="Arial"/>
                <a:sym typeface="Arial"/>
              </a:endParaRPr>
            </a:p>
          </p:txBody>
        </p:sp>
      </p:grpSp>
      <p:grpSp>
        <p:nvGrpSpPr>
          <p:cNvPr id="707" name="Google Shape;707;g10266876ac1_0_45"/>
          <p:cNvGrpSpPr/>
          <p:nvPr/>
        </p:nvGrpSpPr>
        <p:grpSpPr>
          <a:xfrm>
            <a:off x="5552475" y="3519088"/>
            <a:ext cx="1863000" cy="866400"/>
            <a:chOff x="1500425" y="1244963"/>
            <a:chExt cx="1863000" cy="866400"/>
          </a:xfrm>
        </p:grpSpPr>
        <p:sp>
          <p:nvSpPr>
            <p:cNvPr id="692" name="Google Shape;692;g10266876ac1_0_45"/>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700" name="Google Shape;700;g10266876ac1_0_45"/>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Asiel</a:t>
              </a:r>
              <a:endParaRPr sz="1000" b="0" i="0" u="none" strike="noStrike" cap="none">
                <a:solidFill>
                  <a:srgbClr val="FFFFFF"/>
                </a:solidFill>
                <a:latin typeface="Arial"/>
                <a:ea typeface="Arial"/>
                <a:cs typeface="Arial"/>
                <a:sym typeface="Arial"/>
              </a:endParaRPr>
            </a:p>
          </p:txBody>
        </p:sp>
      </p:grpSp>
      <p:sp>
        <p:nvSpPr>
          <p:cNvPr id="708" name="Google Shape;708;g10266876ac1_0_45"/>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Kardinaliteit</a:t>
            </a:r>
            <a:endParaRPr sz="3200" b="1" i="0" u="none" strike="noStrike" cap="none">
              <a:solidFill>
                <a:srgbClr val="000000"/>
              </a:solidFill>
              <a:latin typeface="Arial"/>
              <a:ea typeface="Arial"/>
              <a:cs typeface="Arial"/>
              <a:sym typeface="Arial"/>
            </a:endParaRPr>
          </a:p>
        </p:txBody>
      </p:sp>
      <p:sp>
        <p:nvSpPr>
          <p:cNvPr id="709" name="Google Shape;709;g10266876ac1_0_45"/>
          <p:cNvSpPr txBox="1"/>
          <p:nvPr/>
        </p:nvSpPr>
        <p:spPr>
          <a:xfrm>
            <a:off x="2431925" y="2068025"/>
            <a:ext cx="5799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nl-BE" sz="1000" b="1" i="0" u="none" strike="noStrike" cap="none">
                <a:solidFill>
                  <a:srgbClr val="000000"/>
                </a:solidFill>
                <a:latin typeface="Proxima Nova"/>
                <a:ea typeface="Proxima Nova"/>
                <a:cs typeface="Proxima Nova"/>
                <a:sym typeface="Proxima Nova"/>
              </a:rPr>
              <a:t>0..1</a:t>
            </a:r>
            <a:endParaRPr sz="1000" b="1" i="0" u="none" strike="noStrike" cap="none">
              <a:solidFill>
                <a:srgbClr val="000000"/>
              </a:solidFill>
              <a:latin typeface="Proxima Nova"/>
              <a:ea typeface="Proxima Nova"/>
              <a:cs typeface="Proxima Nova"/>
              <a:sym typeface="Proxima Nova"/>
            </a:endParaRPr>
          </a:p>
        </p:txBody>
      </p:sp>
      <p:sp>
        <p:nvSpPr>
          <p:cNvPr id="710" name="Google Shape;710;g10266876ac1_0_45"/>
          <p:cNvSpPr txBox="1"/>
          <p:nvPr/>
        </p:nvSpPr>
        <p:spPr>
          <a:xfrm>
            <a:off x="2431925" y="3245750"/>
            <a:ext cx="5799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nl-BE" sz="1000" b="1" i="0" u="none" strike="noStrike" cap="none">
                <a:solidFill>
                  <a:srgbClr val="000000"/>
                </a:solidFill>
                <a:latin typeface="Proxima Nova"/>
                <a:ea typeface="Proxima Nova"/>
                <a:cs typeface="Proxima Nova"/>
                <a:sym typeface="Proxima Nova"/>
              </a:rPr>
              <a:t>0..*</a:t>
            </a:r>
            <a:endParaRPr sz="1000" b="1" i="0" u="none" strike="noStrike" cap="none">
              <a:solidFill>
                <a:srgbClr val="000000"/>
              </a:solidFill>
              <a:latin typeface="Proxima Nova"/>
              <a:ea typeface="Proxima Nova"/>
              <a:cs typeface="Proxima Nova"/>
              <a:sym typeface="Proxima Nova"/>
            </a:endParaRPr>
          </a:p>
        </p:txBody>
      </p:sp>
      <p:sp>
        <p:nvSpPr>
          <p:cNvPr id="711" name="Google Shape;711;g10266876ac1_0_45"/>
          <p:cNvSpPr txBox="1"/>
          <p:nvPr/>
        </p:nvSpPr>
        <p:spPr>
          <a:xfrm>
            <a:off x="3363425" y="3829575"/>
            <a:ext cx="5799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nl-BE" sz="1000" b="1" i="0" u="none" strike="noStrike" cap="none">
                <a:solidFill>
                  <a:srgbClr val="000000"/>
                </a:solidFill>
                <a:latin typeface="Proxima Nova"/>
                <a:ea typeface="Proxima Nova"/>
                <a:cs typeface="Proxima Nova"/>
                <a:sym typeface="Proxima Nova"/>
              </a:rPr>
              <a:t>0..*</a:t>
            </a:r>
            <a:endParaRPr sz="1000" b="1" i="0" u="none" strike="noStrike" cap="none">
              <a:solidFill>
                <a:srgbClr val="000000"/>
              </a:solidFill>
              <a:latin typeface="Proxima Nova"/>
              <a:ea typeface="Proxima Nova"/>
              <a:cs typeface="Proxima Nova"/>
              <a:sym typeface="Proxima Nova"/>
            </a:endParaRPr>
          </a:p>
        </p:txBody>
      </p:sp>
      <p:sp>
        <p:nvSpPr>
          <p:cNvPr id="712" name="Google Shape;712;g10266876ac1_0_45"/>
          <p:cNvSpPr txBox="1"/>
          <p:nvPr/>
        </p:nvSpPr>
        <p:spPr>
          <a:xfrm>
            <a:off x="5171600" y="3829575"/>
            <a:ext cx="5799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nl-BE" sz="1000" b="1" i="0" u="none" strike="noStrike" cap="none">
                <a:solidFill>
                  <a:srgbClr val="000000"/>
                </a:solidFill>
                <a:latin typeface="Proxima Nova"/>
                <a:ea typeface="Proxima Nova"/>
                <a:cs typeface="Proxima Nova"/>
                <a:sym typeface="Proxima Nova"/>
              </a:rPr>
              <a:t>0..1</a:t>
            </a:r>
            <a:endParaRPr sz="1000" b="1" i="0" u="none" strike="noStrike" cap="none">
              <a:solidFill>
                <a:srgbClr val="000000"/>
              </a:solidFill>
              <a:latin typeface="Proxima Nova"/>
              <a:ea typeface="Proxima Nova"/>
              <a:cs typeface="Proxima Nova"/>
              <a:sym typeface="Proxima Nova"/>
            </a:endParaRPr>
          </a:p>
        </p:txBody>
      </p:sp>
      <p:sp>
        <p:nvSpPr>
          <p:cNvPr id="713" name="Google Shape;713;g10266876ac1_0_45"/>
          <p:cNvSpPr txBox="1"/>
          <p:nvPr/>
        </p:nvSpPr>
        <p:spPr>
          <a:xfrm>
            <a:off x="6149477" y="2068025"/>
            <a:ext cx="5799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nl-BE" sz="1000" b="1" i="0" u="none" strike="noStrike" cap="none">
                <a:solidFill>
                  <a:srgbClr val="000000"/>
                </a:solidFill>
                <a:latin typeface="Proxima Nova"/>
                <a:ea typeface="Proxima Nova"/>
                <a:cs typeface="Proxima Nova"/>
                <a:sym typeface="Proxima Nova"/>
              </a:rPr>
              <a:t>0..*</a:t>
            </a:r>
            <a:endParaRPr sz="1000" b="1" i="0" u="none" strike="noStrike" cap="none">
              <a:solidFill>
                <a:srgbClr val="000000"/>
              </a:solidFill>
              <a:latin typeface="Proxima Nova"/>
              <a:ea typeface="Proxima Nova"/>
              <a:cs typeface="Proxima Nova"/>
              <a:sym typeface="Proxima Nova"/>
            </a:endParaRPr>
          </a:p>
        </p:txBody>
      </p:sp>
      <p:sp>
        <p:nvSpPr>
          <p:cNvPr id="714" name="Google Shape;714;g10266876ac1_0_45"/>
          <p:cNvSpPr txBox="1"/>
          <p:nvPr/>
        </p:nvSpPr>
        <p:spPr>
          <a:xfrm>
            <a:off x="5274475" y="1554825"/>
            <a:ext cx="5799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nl-BE" sz="1000" b="1" i="0" u="none" strike="noStrike" cap="none">
                <a:solidFill>
                  <a:srgbClr val="000000"/>
                </a:solidFill>
                <a:latin typeface="Proxima Nova"/>
                <a:ea typeface="Proxima Nova"/>
                <a:cs typeface="Proxima Nova"/>
                <a:sym typeface="Proxima Nova"/>
              </a:rPr>
              <a:t>1..1</a:t>
            </a:r>
            <a:endParaRPr sz="1000" b="1" i="0" u="none" strike="noStrike" cap="none">
              <a:solidFill>
                <a:srgbClr val="000000"/>
              </a:solidFill>
              <a:latin typeface="Proxima Nova"/>
              <a:ea typeface="Proxima Nova"/>
              <a:cs typeface="Proxima Nova"/>
              <a:sym typeface="Proxima Nova"/>
            </a:endParaRPr>
          </a:p>
        </p:txBody>
      </p:sp>
      <p:sp>
        <p:nvSpPr>
          <p:cNvPr id="715" name="Google Shape;715;g10266876ac1_0_45"/>
          <p:cNvSpPr txBox="1"/>
          <p:nvPr/>
        </p:nvSpPr>
        <p:spPr>
          <a:xfrm>
            <a:off x="5547075" y="3245750"/>
            <a:ext cx="5799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nl-BE" sz="1000" b="1" i="0" u="none" strike="noStrike" cap="none">
                <a:solidFill>
                  <a:srgbClr val="000000"/>
                </a:solidFill>
                <a:latin typeface="Proxima Nova"/>
                <a:ea typeface="Proxima Nova"/>
                <a:cs typeface="Proxima Nova"/>
                <a:sym typeface="Proxima Nova"/>
              </a:rPr>
              <a:t>0..*</a:t>
            </a:r>
            <a:endParaRPr sz="1000" b="1" i="0" u="none" strike="noStrike" cap="none">
              <a:solidFill>
                <a:srgbClr val="000000"/>
              </a:solidFill>
              <a:latin typeface="Proxima Nova"/>
              <a:ea typeface="Proxima Nova"/>
              <a:cs typeface="Proxima Nova"/>
              <a:sym typeface="Proxima Nova"/>
            </a:endParaRPr>
          </a:p>
        </p:txBody>
      </p:sp>
      <p:sp>
        <p:nvSpPr>
          <p:cNvPr id="716" name="Google Shape;716;g10266876ac1_0_45"/>
          <p:cNvSpPr txBox="1"/>
          <p:nvPr/>
        </p:nvSpPr>
        <p:spPr>
          <a:xfrm>
            <a:off x="3363425" y="1877875"/>
            <a:ext cx="5799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nl-BE" sz="1000" b="1" i="0" u="none" strike="noStrike" cap="none">
                <a:solidFill>
                  <a:srgbClr val="000000"/>
                </a:solidFill>
                <a:latin typeface="Proxima Nova"/>
                <a:ea typeface="Proxima Nova"/>
                <a:cs typeface="Proxima Nova"/>
                <a:sym typeface="Proxima Nova"/>
              </a:rPr>
              <a:t>0..*</a:t>
            </a:r>
            <a:endParaRPr sz="1000" b="1" i="0" u="none" strike="noStrike" cap="none">
              <a:solidFill>
                <a:srgbClr val="000000"/>
              </a:solidFill>
              <a:latin typeface="Proxima Nova"/>
              <a:ea typeface="Proxima Nova"/>
              <a:cs typeface="Proxima Nova"/>
              <a:sym typeface="Proxima Nov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cxnSp>
        <p:nvCxnSpPr>
          <p:cNvPr id="721" name="Google Shape;721;g10266876ac1_0_1"/>
          <p:cNvCxnSpPr>
            <a:stCxn id="722" idx="3"/>
            <a:endCxn id="723" idx="1"/>
          </p:cNvCxnSpPr>
          <p:nvPr/>
        </p:nvCxnSpPr>
        <p:spPr>
          <a:xfrm>
            <a:off x="3363425" y="4219905"/>
            <a:ext cx="2189100" cy="0"/>
          </a:xfrm>
          <a:prstGeom prst="straightConnector1">
            <a:avLst/>
          </a:prstGeom>
          <a:noFill/>
          <a:ln w="9525" cap="flat" cmpd="sng">
            <a:solidFill>
              <a:schemeClr val="accent2"/>
            </a:solidFill>
            <a:prstDash val="solid"/>
            <a:miter lim="800000"/>
            <a:headEnd type="none" w="sm" len="sm"/>
            <a:tailEnd type="none" w="sm" len="sm"/>
          </a:ln>
        </p:spPr>
      </p:cxnSp>
      <p:sp>
        <p:nvSpPr>
          <p:cNvPr id="724" name="Google Shape;724;g10266876ac1_0_1"/>
          <p:cNvSpPr txBox="1"/>
          <p:nvPr/>
        </p:nvSpPr>
        <p:spPr>
          <a:xfrm>
            <a:off x="3754909" y="3836791"/>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is opgevangen door</a:t>
            </a:r>
            <a:endParaRPr sz="1350" b="0" i="0" u="none" strike="noStrike" cap="none">
              <a:solidFill>
                <a:schemeClr val="dk1"/>
              </a:solidFill>
              <a:latin typeface="Calibri"/>
              <a:ea typeface="Calibri"/>
              <a:cs typeface="Calibri"/>
              <a:sym typeface="Calibri"/>
            </a:endParaRPr>
          </a:p>
        </p:txBody>
      </p:sp>
      <p:cxnSp>
        <p:nvCxnSpPr>
          <p:cNvPr id="725" name="Google Shape;725;g10266876ac1_0_1"/>
          <p:cNvCxnSpPr>
            <a:stCxn id="726" idx="2"/>
            <a:endCxn id="727" idx="0"/>
          </p:cNvCxnSpPr>
          <p:nvPr/>
        </p:nvCxnSpPr>
        <p:spPr>
          <a:xfrm>
            <a:off x="2431925" y="2294679"/>
            <a:ext cx="0" cy="1224300"/>
          </a:xfrm>
          <a:prstGeom prst="straightConnector1">
            <a:avLst/>
          </a:prstGeom>
          <a:noFill/>
          <a:ln w="9525" cap="flat" cmpd="sng">
            <a:solidFill>
              <a:schemeClr val="accent2"/>
            </a:solidFill>
            <a:prstDash val="solid"/>
            <a:miter lim="800000"/>
            <a:headEnd type="none" w="sm" len="sm"/>
            <a:tailEnd type="none" w="sm" len="sm"/>
          </a:ln>
        </p:spPr>
      </p:cxnSp>
      <p:sp>
        <p:nvSpPr>
          <p:cNvPr id="728" name="Google Shape;728;g10266876ac1_0_1"/>
          <p:cNvSpPr txBox="1"/>
          <p:nvPr/>
        </p:nvSpPr>
        <p:spPr>
          <a:xfrm>
            <a:off x="2120631" y="2743363"/>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adopteert</a:t>
            </a:r>
            <a:endParaRPr sz="1050" b="0" i="0" u="none" strike="noStrike" cap="none">
              <a:solidFill>
                <a:schemeClr val="dk1"/>
              </a:solidFill>
              <a:latin typeface="Calibri"/>
              <a:ea typeface="Calibri"/>
              <a:cs typeface="Calibri"/>
              <a:sym typeface="Calibri"/>
            </a:endParaRPr>
          </a:p>
        </p:txBody>
      </p:sp>
      <p:cxnSp>
        <p:nvCxnSpPr>
          <p:cNvPr id="729" name="Google Shape;729;g10266876ac1_0_1"/>
          <p:cNvCxnSpPr>
            <a:stCxn id="726" idx="3"/>
            <a:endCxn id="730" idx="1"/>
          </p:cNvCxnSpPr>
          <p:nvPr/>
        </p:nvCxnSpPr>
        <p:spPr>
          <a:xfrm>
            <a:off x="3363425" y="1927029"/>
            <a:ext cx="2188800" cy="0"/>
          </a:xfrm>
          <a:prstGeom prst="straightConnector1">
            <a:avLst/>
          </a:prstGeom>
          <a:noFill/>
          <a:ln w="9525" cap="flat" cmpd="sng">
            <a:solidFill>
              <a:schemeClr val="accent2"/>
            </a:solidFill>
            <a:prstDash val="solid"/>
            <a:miter lim="800000"/>
            <a:headEnd type="none" w="sm" len="sm"/>
            <a:tailEnd type="none" w="sm" len="sm"/>
          </a:ln>
        </p:spPr>
      </p:cxnSp>
      <p:sp>
        <p:nvSpPr>
          <p:cNvPr id="731" name="Google Shape;731;g10266876ac1_0_1"/>
          <p:cNvSpPr txBox="1"/>
          <p:nvPr/>
        </p:nvSpPr>
        <p:spPr>
          <a:xfrm>
            <a:off x="3765492" y="1274255"/>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sp>
        <p:nvSpPr>
          <p:cNvPr id="732" name="Google Shape;732;g10266876ac1_0_1"/>
          <p:cNvSpPr txBox="1"/>
          <p:nvPr/>
        </p:nvSpPr>
        <p:spPr>
          <a:xfrm>
            <a:off x="3754708" y="1554813"/>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heeft adres</a:t>
            </a:r>
            <a:endParaRPr sz="1350" b="0" i="0" u="none" strike="noStrike" cap="none">
              <a:solidFill>
                <a:schemeClr val="dk1"/>
              </a:solidFill>
              <a:latin typeface="Calibri"/>
              <a:ea typeface="Calibri"/>
              <a:cs typeface="Calibri"/>
              <a:sym typeface="Calibri"/>
            </a:endParaRPr>
          </a:p>
        </p:txBody>
      </p:sp>
      <p:sp>
        <p:nvSpPr>
          <p:cNvPr id="733" name="Google Shape;733;g10266876ac1_0_1"/>
          <p:cNvSpPr txBox="1"/>
          <p:nvPr/>
        </p:nvSpPr>
        <p:spPr>
          <a:xfrm>
            <a:off x="6402063" y="2699748"/>
            <a:ext cx="10134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heeft adres</a:t>
            </a:r>
            <a:endParaRPr sz="1350" b="0" i="0" u="none" strike="noStrike" cap="none">
              <a:solidFill>
                <a:schemeClr val="dk1"/>
              </a:solidFill>
              <a:latin typeface="Calibri"/>
              <a:ea typeface="Calibri"/>
              <a:cs typeface="Calibri"/>
              <a:sym typeface="Calibri"/>
            </a:endParaRPr>
          </a:p>
        </p:txBody>
      </p:sp>
      <p:cxnSp>
        <p:nvCxnSpPr>
          <p:cNvPr id="734" name="Google Shape;734;g10266876ac1_0_1"/>
          <p:cNvCxnSpPr>
            <a:stCxn id="735" idx="0"/>
            <a:endCxn id="730" idx="2"/>
          </p:cNvCxnSpPr>
          <p:nvPr/>
        </p:nvCxnSpPr>
        <p:spPr>
          <a:xfrm rot="10800000">
            <a:off x="6483675" y="2294788"/>
            <a:ext cx="300" cy="1224300"/>
          </a:xfrm>
          <a:prstGeom prst="straightConnector1">
            <a:avLst/>
          </a:prstGeom>
          <a:noFill/>
          <a:ln w="9525" cap="flat" cmpd="sng">
            <a:solidFill>
              <a:schemeClr val="accent2"/>
            </a:solidFill>
            <a:prstDash val="solid"/>
            <a:miter lim="800000"/>
            <a:headEnd type="none" w="sm" len="sm"/>
            <a:tailEnd type="none" w="sm" len="sm"/>
          </a:ln>
        </p:spPr>
      </p:cxnSp>
      <p:cxnSp>
        <p:nvCxnSpPr>
          <p:cNvPr id="736" name="Google Shape;736;g10266876ac1_0_1"/>
          <p:cNvCxnSpPr/>
          <p:nvPr/>
        </p:nvCxnSpPr>
        <p:spPr>
          <a:xfrm>
            <a:off x="3370275" y="2110050"/>
            <a:ext cx="2176800" cy="1395300"/>
          </a:xfrm>
          <a:prstGeom prst="straightConnector1">
            <a:avLst/>
          </a:prstGeom>
          <a:noFill/>
          <a:ln w="9525" cap="flat" cmpd="sng">
            <a:solidFill>
              <a:schemeClr val="accent2"/>
            </a:solidFill>
            <a:prstDash val="solid"/>
            <a:miter lim="800000"/>
            <a:headEnd type="none" w="sm" len="sm"/>
            <a:tailEnd type="none" w="sm" len="sm"/>
          </a:ln>
        </p:spPr>
      </p:cxnSp>
      <p:sp>
        <p:nvSpPr>
          <p:cNvPr id="737" name="Google Shape;737;g10266876ac1_0_1"/>
          <p:cNvSpPr txBox="1"/>
          <p:nvPr/>
        </p:nvSpPr>
        <p:spPr>
          <a:xfrm rot="2017538">
            <a:off x="3869048" y="2592151"/>
            <a:ext cx="1405833" cy="230894"/>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Calibri"/>
                <a:ea typeface="Calibri"/>
                <a:cs typeface="Calibri"/>
                <a:sym typeface="Calibri"/>
              </a:rPr>
              <a:t>is contactpersoon bij</a:t>
            </a:r>
            <a:endParaRPr sz="1350" b="0" i="0" u="none" strike="noStrike" cap="none">
              <a:solidFill>
                <a:schemeClr val="dk1"/>
              </a:solidFill>
              <a:latin typeface="Calibri"/>
              <a:ea typeface="Calibri"/>
              <a:cs typeface="Calibri"/>
              <a:sym typeface="Calibri"/>
            </a:endParaRPr>
          </a:p>
        </p:txBody>
      </p:sp>
      <p:grpSp>
        <p:nvGrpSpPr>
          <p:cNvPr id="738" name="Google Shape;738;g10266876ac1_0_1"/>
          <p:cNvGrpSpPr/>
          <p:nvPr/>
        </p:nvGrpSpPr>
        <p:grpSpPr>
          <a:xfrm>
            <a:off x="1500425" y="1244963"/>
            <a:ext cx="1863000" cy="1049716"/>
            <a:chOff x="1500425" y="1244963"/>
            <a:chExt cx="1863000" cy="1049716"/>
          </a:xfrm>
        </p:grpSpPr>
        <p:sp>
          <p:nvSpPr>
            <p:cNvPr id="726" name="Google Shape;726;g10266876ac1_0_1"/>
            <p:cNvSpPr/>
            <p:nvPr/>
          </p:nvSpPr>
          <p:spPr>
            <a:xfrm>
              <a:off x="1500425" y="1559379"/>
              <a:ext cx="1863000" cy="7353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identificatie</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voornaam</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naam</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contactinformatie</a:t>
              </a:r>
              <a:endParaRPr sz="700" b="0" i="0" u="none" strike="noStrike" cap="none">
                <a:solidFill>
                  <a:srgbClr val="000000"/>
                </a:solidFill>
                <a:latin typeface="Arial"/>
                <a:ea typeface="Arial"/>
                <a:cs typeface="Arial"/>
                <a:sym typeface="Arial"/>
              </a:endParaRPr>
            </a:p>
          </p:txBody>
        </p:sp>
        <p:sp>
          <p:nvSpPr>
            <p:cNvPr id="739" name="Google Shape;739;g10266876ac1_0_1"/>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Persoon</a:t>
              </a:r>
              <a:endParaRPr sz="1000" b="0" i="0" u="none" strike="noStrike" cap="none">
                <a:solidFill>
                  <a:srgbClr val="FFFFFF"/>
                </a:solidFill>
                <a:latin typeface="Arial"/>
                <a:ea typeface="Arial"/>
                <a:cs typeface="Arial"/>
                <a:sym typeface="Arial"/>
              </a:endParaRPr>
            </a:p>
          </p:txBody>
        </p:sp>
      </p:grpSp>
      <p:grpSp>
        <p:nvGrpSpPr>
          <p:cNvPr id="740" name="Google Shape;740;g10266876ac1_0_1"/>
          <p:cNvGrpSpPr/>
          <p:nvPr/>
        </p:nvGrpSpPr>
        <p:grpSpPr>
          <a:xfrm>
            <a:off x="5552075" y="1244963"/>
            <a:ext cx="1863000" cy="1049715"/>
            <a:chOff x="1500425" y="1244963"/>
            <a:chExt cx="1863000" cy="1049715"/>
          </a:xfrm>
        </p:grpSpPr>
        <p:sp>
          <p:nvSpPr>
            <p:cNvPr id="730" name="Google Shape;730;g10266876ac1_0_1"/>
            <p:cNvSpPr/>
            <p:nvPr/>
          </p:nvSpPr>
          <p:spPr>
            <a:xfrm>
              <a:off x="1500425" y="1559378"/>
              <a:ext cx="1863000" cy="7353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straat</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huisnummer</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busnummer</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postcode</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gemeente</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land</a:t>
              </a:r>
              <a:endParaRPr sz="700" b="0" i="0" u="none" strike="noStrike" cap="none">
                <a:solidFill>
                  <a:srgbClr val="000000"/>
                </a:solidFill>
                <a:latin typeface="Arial"/>
                <a:ea typeface="Arial"/>
                <a:cs typeface="Arial"/>
                <a:sym typeface="Arial"/>
              </a:endParaRPr>
            </a:p>
          </p:txBody>
        </p:sp>
        <p:sp>
          <p:nvSpPr>
            <p:cNvPr id="741" name="Google Shape;741;g10266876ac1_0_1"/>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Adres</a:t>
              </a:r>
              <a:endParaRPr sz="1000" b="0" i="0" u="none" strike="noStrike" cap="none">
                <a:solidFill>
                  <a:srgbClr val="FFFFFF"/>
                </a:solidFill>
                <a:latin typeface="Arial"/>
                <a:ea typeface="Arial"/>
                <a:cs typeface="Arial"/>
                <a:sym typeface="Arial"/>
              </a:endParaRPr>
            </a:p>
          </p:txBody>
        </p:sp>
      </p:grpSp>
      <p:grpSp>
        <p:nvGrpSpPr>
          <p:cNvPr id="742" name="Google Shape;742;g10266876ac1_0_1"/>
          <p:cNvGrpSpPr/>
          <p:nvPr/>
        </p:nvGrpSpPr>
        <p:grpSpPr>
          <a:xfrm>
            <a:off x="1500425" y="3519088"/>
            <a:ext cx="1863000" cy="1087217"/>
            <a:chOff x="1500425" y="1244963"/>
            <a:chExt cx="1863000" cy="1087217"/>
          </a:xfrm>
        </p:grpSpPr>
        <p:sp>
          <p:nvSpPr>
            <p:cNvPr id="722" name="Google Shape;722;g10266876ac1_0_1"/>
            <p:cNvSpPr/>
            <p:nvPr/>
          </p:nvSpPr>
          <p:spPr>
            <a:xfrm>
              <a:off x="1500425" y="1559380"/>
              <a:ext cx="1863000" cy="7728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identificatie </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naam</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type</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ras</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geboortedatum</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foto</a:t>
              </a:r>
              <a:endParaRPr sz="700" b="0" i="0" u="none" strike="noStrike" cap="none">
                <a:solidFill>
                  <a:srgbClr val="000000"/>
                </a:solidFill>
                <a:latin typeface="Arial"/>
                <a:ea typeface="Arial"/>
                <a:cs typeface="Arial"/>
                <a:sym typeface="Arial"/>
              </a:endParaRPr>
            </a:p>
          </p:txBody>
        </p:sp>
        <p:sp>
          <p:nvSpPr>
            <p:cNvPr id="727" name="Google Shape;727;g10266876ac1_0_1"/>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Dier</a:t>
              </a:r>
              <a:endParaRPr sz="1000" b="0" i="0" u="none" strike="noStrike" cap="none">
                <a:solidFill>
                  <a:srgbClr val="FFFFFF"/>
                </a:solidFill>
                <a:latin typeface="Arial"/>
                <a:ea typeface="Arial"/>
                <a:cs typeface="Arial"/>
                <a:sym typeface="Arial"/>
              </a:endParaRPr>
            </a:p>
          </p:txBody>
        </p:sp>
      </p:grpSp>
      <p:grpSp>
        <p:nvGrpSpPr>
          <p:cNvPr id="743" name="Google Shape;743;g10266876ac1_0_1"/>
          <p:cNvGrpSpPr/>
          <p:nvPr/>
        </p:nvGrpSpPr>
        <p:grpSpPr>
          <a:xfrm>
            <a:off x="5552475" y="3519088"/>
            <a:ext cx="1863000" cy="1087217"/>
            <a:chOff x="1500425" y="1244963"/>
            <a:chExt cx="1863000" cy="1087217"/>
          </a:xfrm>
        </p:grpSpPr>
        <p:sp>
          <p:nvSpPr>
            <p:cNvPr id="723" name="Google Shape;723;g10266876ac1_0_1"/>
            <p:cNvSpPr/>
            <p:nvPr/>
          </p:nvSpPr>
          <p:spPr>
            <a:xfrm>
              <a:off x="1500425" y="1559380"/>
              <a:ext cx="1863000" cy="7728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identificatie </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naam</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website</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nl-BE" sz="700" b="0" i="0" u="none" strike="noStrike" cap="none">
                  <a:solidFill>
                    <a:srgbClr val="000000"/>
                  </a:solidFill>
                  <a:latin typeface="Arial"/>
                  <a:ea typeface="Arial"/>
                  <a:cs typeface="Arial"/>
                  <a:sym typeface="Arial"/>
                </a:rPr>
                <a:t>contactinformatie</a:t>
              </a:r>
              <a:endParaRPr sz="700" b="0" i="0" u="none" strike="noStrike" cap="none">
                <a:solidFill>
                  <a:srgbClr val="000000"/>
                </a:solidFill>
                <a:latin typeface="Arial"/>
                <a:ea typeface="Arial"/>
                <a:cs typeface="Arial"/>
                <a:sym typeface="Arial"/>
              </a:endParaRPr>
            </a:p>
          </p:txBody>
        </p:sp>
        <p:sp>
          <p:nvSpPr>
            <p:cNvPr id="735" name="Google Shape;735;g10266876ac1_0_1"/>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nl-BE" sz="1000" b="0" i="0" u="none" strike="noStrike" cap="none">
                  <a:solidFill>
                    <a:srgbClr val="FFFFFF"/>
                  </a:solidFill>
                  <a:latin typeface="Arial"/>
                  <a:ea typeface="Arial"/>
                  <a:cs typeface="Arial"/>
                  <a:sym typeface="Arial"/>
                </a:rPr>
                <a:t>Asiel</a:t>
              </a:r>
              <a:endParaRPr sz="1000" b="0" i="0" u="none" strike="noStrike" cap="none">
                <a:solidFill>
                  <a:srgbClr val="FFFFFF"/>
                </a:solidFill>
                <a:latin typeface="Arial"/>
                <a:ea typeface="Arial"/>
                <a:cs typeface="Arial"/>
                <a:sym typeface="Arial"/>
              </a:endParaRPr>
            </a:p>
          </p:txBody>
        </p:sp>
      </p:grpSp>
      <p:sp>
        <p:nvSpPr>
          <p:cNvPr id="744" name="Google Shape;744;g10266876ac1_0_1"/>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Attributen</a:t>
            </a:r>
            <a:endParaRPr sz="3200" b="1" i="0" u="none" strike="noStrike" cap="non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gfba70e22ce_0_164"/>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gfba70e22ce_0_164"/>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gfba70e22ce_0_164"/>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i="0" u="none" strike="noStrike" cap="none">
                <a:solidFill>
                  <a:srgbClr val="000000"/>
                </a:solidFill>
                <a:latin typeface="Arial"/>
                <a:ea typeface="Arial"/>
                <a:cs typeface="Arial"/>
                <a:sym typeface="Arial"/>
              </a:rPr>
              <a:t>Onze aanpak</a:t>
            </a:r>
            <a:endParaRPr sz="3700" b="1" i="0" u="none" strike="noStrike" cap="none">
              <a:solidFill>
                <a:srgbClr val="000000"/>
              </a:solidFill>
              <a:latin typeface="Arial"/>
              <a:ea typeface="Arial"/>
              <a:cs typeface="Arial"/>
              <a:sym typeface="Arial"/>
            </a:endParaRPr>
          </a:p>
        </p:txBody>
      </p:sp>
      <p:pic>
        <p:nvPicPr>
          <p:cNvPr id="759" name="Google Shape;759;gfba70e22ce_0_164"/>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g1b11f535eda_1_30"/>
          <p:cNvSpPr txBox="1"/>
          <p:nvPr/>
        </p:nvSpPr>
        <p:spPr>
          <a:xfrm>
            <a:off x="628650" y="273850"/>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rPr>
              <a:t>Onze aanpak</a:t>
            </a:r>
            <a:endParaRPr sz="3000" b="1" i="0" u="none" strike="noStrike" cap="none">
              <a:solidFill>
                <a:srgbClr val="000000"/>
              </a:solidFill>
              <a:latin typeface="Arial"/>
              <a:ea typeface="Arial"/>
              <a:cs typeface="Arial"/>
              <a:sym typeface="Arial"/>
            </a:endParaRPr>
          </a:p>
        </p:txBody>
      </p:sp>
      <p:pic>
        <p:nvPicPr>
          <p:cNvPr id="765" name="Google Shape;765;g1b11f535eda_1_30"/>
          <p:cNvPicPr preferRelativeResize="0"/>
          <p:nvPr/>
        </p:nvPicPr>
        <p:blipFill rotWithShape="1">
          <a:blip r:embed="rId3">
            <a:alphaModFix/>
          </a:blip>
          <a:srcRect/>
          <a:stretch/>
        </p:blipFill>
        <p:spPr>
          <a:xfrm>
            <a:off x="1748850" y="1089325"/>
            <a:ext cx="911075" cy="911075"/>
          </a:xfrm>
          <a:prstGeom prst="rect">
            <a:avLst/>
          </a:prstGeom>
          <a:noFill/>
          <a:ln>
            <a:noFill/>
          </a:ln>
        </p:spPr>
      </p:pic>
      <p:pic>
        <p:nvPicPr>
          <p:cNvPr id="766" name="Google Shape;766;g1b11f535eda_1_30"/>
          <p:cNvPicPr preferRelativeResize="0"/>
          <p:nvPr/>
        </p:nvPicPr>
        <p:blipFill rotWithShape="1">
          <a:blip r:embed="rId4">
            <a:alphaModFix/>
          </a:blip>
          <a:srcRect/>
          <a:stretch/>
        </p:blipFill>
        <p:spPr>
          <a:xfrm>
            <a:off x="1748850" y="2448213"/>
            <a:ext cx="911075" cy="911075"/>
          </a:xfrm>
          <a:prstGeom prst="rect">
            <a:avLst/>
          </a:prstGeom>
          <a:noFill/>
          <a:ln>
            <a:noFill/>
          </a:ln>
        </p:spPr>
      </p:pic>
      <p:pic>
        <p:nvPicPr>
          <p:cNvPr id="767" name="Google Shape;767;g1b11f535eda_1_30"/>
          <p:cNvPicPr preferRelativeResize="0"/>
          <p:nvPr/>
        </p:nvPicPr>
        <p:blipFill rotWithShape="1">
          <a:blip r:embed="rId5">
            <a:alphaModFix/>
          </a:blip>
          <a:srcRect/>
          <a:stretch/>
        </p:blipFill>
        <p:spPr>
          <a:xfrm>
            <a:off x="1748850" y="3807100"/>
            <a:ext cx="911075" cy="911075"/>
          </a:xfrm>
          <a:prstGeom prst="rect">
            <a:avLst/>
          </a:prstGeom>
          <a:noFill/>
          <a:ln>
            <a:noFill/>
          </a:ln>
        </p:spPr>
      </p:pic>
      <p:sp>
        <p:nvSpPr>
          <p:cNvPr id="768" name="Google Shape;768;g1b11f535eda_1_30"/>
          <p:cNvSpPr txBox="1"/>
          <p:nvPr/>
        </p:nvSpPr>
        <p:spPr>
          <a:xfrm>
            <a:off x="3172875" y="1314000"/>
            <a:ext cx="42276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nl-BE" sz="1800" b="0" i="0" u="none" strike="noStrike" cap="none">
                <a:solidFill>
                  <a:srgbClr val="000000"/>
                </a:solidFill>
                <a:latin typeface="Arial"/>
                <a:ea typeface="Arial"/>
                <a:cs typeface="Arial"/>
                <a:sym typeface="Arial"/>
              </a:rPr>
              <a:t>We starten van use cases</a:t>
            </a:r>
            <a:endParaRPr sz="1800" b="0" i="0" u="none" strike="noStrike" cap="none">
              <a:solidFill>
                <a:srgbClr val="000000"/>
              </a:solidFill>
              <a:latin typeface="Arial"/>
              <a:ea typeface="Arial"/>
              <a:cs typeface="Arial"/>
              <a:sym typeface="Arial"/>
            </a:endParaRPr>
          </a:p>
        </p:txBody>
      </p:sp>
      <p:sp>
        <p:nvSpPr>
          <p:cNvPr id="769" name="Google Shape;769;g1b11f535eda_1_30"/>
          <p:cNvSpPr txBox="1"/>
          <p:nvPr/>
        </p:nvSpPr>
        <p:spPr>
          <a:xfrm>
            <a:off x="3172875" y="2672900"/>
            <a:ext cx="41154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1000"/>
              </a:spcBef>
              <a:spcAft>
                <a:spcPts val="0"/>
              </a:spcAft>
              <a:buClr>
                <a:srgbClr val="000000"/>
              </a:buClr>
              <a:buSzPts val="1800"/>
              <a:buFont typeface="Arial"/>
              <a:buNone/>
            </a:pPr>
            <a:r>
              <a:rPr lang="nl-BE" sz="1800" b="0" i="0" u="none" strike="noStrike" cap="none">
                <a:solidFill>
                  <a:srgbClr val="000000"/>
                </a:solidFill>
                <a:latin typeface="Arial"/>
                <a:ea typeface="Arial"/>
                <a:cs typeface="Arial"/>
                <a:sym typeface="Arial"/>
              </a:rPr>
              <a:t>We definiëren zelf zaken waar nodig</a:t>
            </a:r>
            <a:endParaRPr sz="1800" b="0" i="0" u="none" strike="noStrike" cap="none">
              <a:solidFill>
                <a:srgbClr val="000000"/>
              </a:solidFill>
              <a:latin typeface="Arial"/>
              <a:ea typeface="Arial"/>
              <a:cs typeface="Arial"/>
              <a:sym typeface="Arial"/>
            </a:endParaRPr>
          </a:p>
        </p:txBody>
      </p:sp>
      <p:sp>
        <p:nvSpPr>
          <p:cNvPr id="770" name="Google Shape;770;g1b11f535eda_1_30"/>
          <p:cNvSpPr txBox="1"/>
          <p:nvPr/>
        </p:nvSpPr>
        <p:spPr>
          <a:xfrm>
            <a:off x="3172875" y="4031787"/>
            <a:ext cx="45720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1000"/>
              </a:spcBef>
              <a:spcAft>
                <a:spcPts val="1000"/>
              </a:spcAft>
              <a:buClr>
                <a:srgbClr val="000000"/>
              </a:buClr>
              <a:buSzPts val="1800"/>
              <a:buFont typeface="Arial"/>
              <a:buNone/>
            </a:pPr>
            <a:r>
              <a:rPr lang="nl-BE" sz="1800" b="0" i="0" u="none" strike="noStrike" cap="none">
                <a:solidFill>
                  <a:srgbClr val="000000"/>
                </a:solidFill>
                <a:latin typeface="Arial"/>
                <a:ea typeface="Arial"/>
                <a:cs typeface="Arial"/>
                <a:sym typeface="Arial"/>
              </a:rPr>
              <a:t>We aligneren zoveel mogelijk met bestaande standaarden</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g11ee090956d_0_351"/>
          <p:cNvSpPr txBox="1"/>
          <p:nvPr/>
        </p:nvSpPr>
        <p:spPr>
          <a:xfrm>
            <a:off x="628650" y="273850"/>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rPr>
              <a:t>Vertrekken van use cases</a:t>
            </a:r>
            <a:endParaRPr sz="3000" b="1" i="0" u="none" strike="noStrike" cap="none">
              <a:solidFill>
                <a:srgbClr val="000000"/>
              </a:solidFill>
              <a:latin typeface="Arial"/>
              <a:ea typeface="Arial"/>
              <a:cs typeface="Arial"/>
              <a:sym typeface="Arial"/>
            </a:endParaRPr>
          </a:p>
        </p:txBody>
      </p:sp>
      <p:sp>
        <p:nvSpPr>
          <p:cNvPr id="776" name="Google Shape;776;g11ee090956d_0_351"/>
          <p:cNvSpPr txBox="1"/>
          <p:nvPr/>
        </p:nvSpPr>
        <p:spPr>
          <a:xfrm>
            <a:off x="628650" y="4181400"/>
            <a:ext cx="5698500" cy="4002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nl-BE" sz="1400" b="0" i="0" u="none" strike="noStrike" cap="none">
                <a:solidFill>
                  <a:srgbClr val="000000"/>
                </a:solidFill>
                <a:latin typeface="Arial"/>
                <a:ea typeface="Arial"/>
                <a:cs typeface="Arial"/>
                <a:sym typeface="Arial"/>
              </a:rPr>
              <a:t>Opdeling van use cases/concepten in verschillende categorieën</a:t>
            </a:r>
            <a:endParaRPr sz="1400" b="0" i="0" u="none" strike="noStrike" cap="none">
              <a:solidFill>
                <a:srgbClr val="000000"/>
              </a:solidFill>
              <a:latin typeface="Arial"/>
              <a:ea typeface="Arial"/>
              <a:cs typeface="Arial"/>
              <a:sym typeface="Arial"/>
            </a:endParaRPr>
          </a:p>
        </p:txBody>
      </p:sp>
      <p:pic>
        <p:nvPicPr>
          <p:cNvPr id="2" name="Google Shape;565;gfc3148272c_1_20">
            <a:extLst>
              <a:ext uri="{FF2B5EF4-FFF2-40B4-BE49-F238E27FC236}">
                <a16:creationId xmlns:a16="http://schemas.microsoft.com/office/drawing/2014/main" id="{CF7D8AD5-7CC1-91B8-772F-1F175129D934}"/>
              </a:ext>
            </a:extLst>
          </p:cNvPr>
          <p:cNvPicPr preferRelativeResize="0"/>
          <p:nvPr/>
        </p:nvPicPr>
        <p:blipFill>
          <a:blip r:embed="rId3"/>
          <a:srcRect/>
          <a:stretch/>
        </p:blipFill>
        <p:spPr>
          <a:xfrm>
            <a:off x="2688013" y="895341"/>
            <a:ext cx="4081774" cy="3210867"/>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g11ee090956d_0_385"/>
          <p:cNvSpPr txBox="1"/>
          <p:nvPr/>
        </p:nvSpPr>
        <p:spPr>
          <a:xfrm>
            <a:off x="628650" y="273850"/>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5"/>
                  </a:ext>
                </a:extLst>
              </a:rPr>
              <a:t>Vertrekken van use cases</a:t>
            </a:r>
            <a:endParaRPr lang="nl-BE" sz="3000" b="1" i="0" u="none" strike="noStrike" cap="none">
              <a:solidFill>
                <a:srgbClr val="000000"/>
              </a:solidFill>
              <a:latin typeface="Arial"/>
              <a:ea typeface="Arial"/>
              <a:cs typeface="Arial"/>
              <a:sym typeface="Arial"/>
            </a:endParaRPr>
          </a:p>
        </p:txBody>
      </p:sp>
      <p:sp>
        <p:nvSpPr>
          <p:cNvPr id="783" name="Google Shape;783;g11ee090956d_0_385"/>
          <p:cNvSpPr txBox="1"/>
          <p:nvPr/>
        </p:nvSpPr>
        <p:spPr>
          <a:xfrm>
            <a:off x="628650" y="800774"/>
            <a:ext cx="8019600" cy="4002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nl-NL" sz="1400" b="0" i="0" u="none" strike="noStrike" cap="none">
                <a:solidFill>
                  <a:srgbClr val="000000"/>
                </a:solidFill>
                <a:latin typeface="Arial"/>
                <a:ea typeface="Arial"/>
                <a:cs typeface="Arial"/>
                <a:sym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6"/>
                  </a:ext>
                </a:extLst>
              </a:rPr>
              <a:t>Opdeling van </a:t>
            </a:r>
            <a:r>
              <a:rPr lang="nl-NL" sz="1400" b="1" i="0" u="none" strike="noStrike" cap="none">
                <a:solidFill>
                  <a:srgbClr val="7F7F7F"/>
                </a:solidFill>
                <a:latin typeface="Arial"/>
                <a:ea typeface="Arial"/>
                <a:cs typeface="Arial"/>
                <a:sym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7"/>
                  </a:ext>
                </a:extLst>
              </a:rPr>
              <a:t>use cases/concepten</a:t>
            </a:r>
            <a:r>
              <a:rPr lang="nl-NL" sz="1400" b="0" i="0" u="none" strike="noStrike" cap="none">
                <a:solidFill>
                  <a:srgbClr val="000000"/>
                </a:solidFill>
                <a:latin typeface="Arial"/>
                <a:ea typeface="Arial"/>
                <a:cs typeface="Arial"/>
                <a:sym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8"/>
                  </a:ext>
                </a:extLst>
              </a:rPr>
              <a:t> in verschillende categorieën:</a:t>
            </a:r>
            <a:endParaRPr lang="nl-NL" sz="1400" b="0" i="0" u="none" strike="noStrike" cap="none">
              <a:solidFill>
                <a:srgbClr val="000000"/>
              </a:solidFill>
              <a:latin typeface="Arial"/>
              <a:ea typeface="Arial"/>
              <a:cs typeface="Arial"/>
              <a:sym typeface="Arial"/>
            </a:endParaRPr>
          </a:p>
        </p:txBody>
      </p:sp>
      <p:graphicFrame>
        <p:nvGraphicFramePr>
          <p:cNvPr id="784" name="Google Shape;784;g11ee090956d_0_385"/>
          <p:cNvGraphicFramePr/>
          <p:nvPr>
            <p:extLst>
              <p:ext uri="{D42A27DB-BD31-4B8C-83A1-F6EECF244321}">
                <p14:modId xmlns:p14="http://schemas.microsoft.com/office/powerpoint/2010/main" val="1945121044"/>
              </p:ext>
            </p:extLst>
          </p:nvPr>
        </p:nvGraphicFramePr>
        <p:xfrm>
          <a:off x="952500" y="1282374"/>
          <a:ext cx="7695750" cy="2636250"/>
        </p:xfrm>
        <a:graphic>
          <a:graphicData uri="http://schemas.openxmlformats.org/drawingml/2006/table">
            <a:tbl>
              <a:tblPr>
                <a:noFill/>
                <a:tableStyleId>{C45783E9-D8B6-4501-A431-97DB54836154}</a:tableStyleId>
              </a:tblPr>
              <a:tblGrid>
                <a:gridCol w="3619500">
                  <a:extLst>
                    <a:ext uri="{9D8B030D-6E8A-4147-A177-3AD203B41FA5}">
                      <a16:colId xmlns:a16="http://schemas.microsoft.com/office/drawing/2014/main" val="20000"/>
                    </a:ext>
                  </a:extLst>
                </a:gridCol>
                <a:gridCol w="4076250">
                  <a:extLst>
                    <a:ext uri="{9D8B030D-6E8A-4147-A177-3AD203B41FA5}">
                      <a16:colId xmlns:a16="http://schemas.microsoft.com/office/drawing/2014/main" val="20001"/>
                    </a:ext>
                  </a:extLst>
                </a:gridCol>
              </a:tblGrid>
              <a:tr h="249175">
                <a:tc>
                  <a:txBody>
                    <a:bodyPr/>
                    <a:lstStyle/>
                    <a:p>
                      <a:pPr marL="0" marR="0" lvl="0" indent="0" algn="l" rtl="0">
                        <a:lnSpc>
                          <a:spcPct val="100000"/>
                        </a:lnSpc>
                        <a:spcBef>
                          <a:spcPts val="0"/>
                        </a:spcBef>
                        <a:spcAft>
                          <a:spcPts val="0"/>
                        </a:spcAft>
                        <a:buClr>
                          <a:srgbClr val="000000"/>
                        </a:buClr>
                        <a:buSzPts val="1400"/>
                        <a:buFont typeface="Arial"/>
                        <a:buNone/>
                      </a:pPr>
                      <a:r>
                        <a:rPr lang="nl-BE" sz="900" b="1" u="none" strike="noStrike" cap="none"/>
                        <a:t>Binnen scope (essentieel / nice-to-have)</a:t>
                      </a:r>
                      <a:endParaRPr sz="900" b="1" u="none" strike="noStrike" cap="none"/>
                    </a:p>
                  </a:txBody>
                  <a:tcPr marL="91425" marR="91425" marT="91425" marB="91425">
                    <a:lnB w="9525" cap="flat" cmpd="sng">
                      <a:solidFill>
                        <a:srgbClr val="9E9E9E"/>
                      </a:solidFill>
                      <a:prstDash val="solid"/>
                      <a:round/>
                      <a:headEnd type="none" w="sm" len="sm"/>
                      <a:tailEnd type="none" w="sm" len="sm"/>
                    </a:lnB>
                    <a:solidFill>
                      <a:srgbClr val="D9D9D9"/>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nl-BE" sz="900" b="1" u="none" strike="noStrike" cap="none"/>
                        <a:t>Buiten scope (inclusief functionele of implementatiegerichte vereisten)</a:t>
                      </a:r>
                      <a:endParaRPr sz="900" b="1" u="none" strike="noStrike" cap="none"/>
                    </a:p>
                  </a:txBody>
                  <a:tcPr marL="91425" marR="91425" marT="91425" marB="91425">
                    <a:lnB w="9525" cap="flat" cmpd="sng">
                      <a:solidFill>
                        <a:srgbClr val="9E9E9E"/>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225425">
                <a:tc>
                  <a:txBody>
                    <a:bodyPr/>
                    <a:lstStyle/>
                    <a:p>
                      <a:pPr marL="0" marR="0" lvl="0" indent="0" algn="l" rtl="0">
                        <a:lnSpc>
                          <a:spcPct val="100000"/>
                        </a:lnSpc>
                        <a:spcBef>
                          <a:spcPts val="0"/>
                        </a:spcBef>
                        <a:spcAft>
                          <a:spcPts val="0"/>
                        </a:spcAft>
                        <a:buClr>
                          <a:srgbClr val="000000"/>
                        </a:buClr>
                        <a:buSzPts val="700"/>
                        <a:buFont typeface="Arial"/>
                        <a:buNone/>
                      </a:pPr>
                      <a:r>
                        <a:rPr lang="nl-BE" sz="700"/>
                        <a:t>Annotaties</a:t>
                      </a:r>
                      <a:endParaRPr sz="7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GB" sz="700" u="none" strike="noStrike" cap="none" err="1"/>
                        <a:t>Portaalfunctionaliteiten</a:t>
                      </a:r>
                      <a:endParaRPr sz="7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25425">
                <a:tc>
                  <a:txBody>
                    <a:bodyPr/>
                    <a:lstStyle/>
                    <a:p>
                      <a:pPr marL="0" marR="0" lvl="0" indent="0" algn="l" rtl="0">
                        <a:lnSpc>
                          <a:spcPct val="100000"/>
                        </a:lnSpc>
                        <a:spcBef>
                          <a:spcPts val="0"/>
                        </a:spcBef>
                        <a:spcAft>
                          <a:spcPts val="0"/>
                        </a:spcAft>
                        <a:buNone/>
                      </a:pPr>
                      <a:r>
                        <a:rPr lang="nl-BE" sz="700"/>
                        <a:t>Inhoudelijke informatie (locatie, LPDC, locatie, ...)</a:t>
                      </a:r>
                      <a:endParaRPr sz="7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GB" sz="700"/>
                        <a:t>Feeds / Abonnement </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229775">
                <a:tc>
                  <a:txBody>
                    <a:bodyPr/>
                    <a:lstStyle/>
                    <a:p>
                      <a:pPr marL="0" marR="0" lvl="0" indent="0" algn="l" rtl="0">
                        <a:lnSpc>
                          <a:spcPct val="100000"/>
                        </a:lnSpc>
                        <a:spcBef>
                          <a:spcPts val="0"/>
                        </a:spcBef>
                        <a:spcAft>
                          <a:spcPts val="0"/>
                        </a:spcAft>
                        <a:buNone/>
                      </a:pPr>
                      <a:r>
                        <a:rPr lang="nl-BE" sz="700"/>
                        <a:t>Wijzigingsbesluiten / Gecoördineerde Reglementen</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GB" sz="700" err="1"/>
                        <a:t>Informatie</a:t>
                      </a:r>
                      <a:r>
                        <a:rPr lang="en-GB" sz="700"/>
                        <a:t> die </a:t>
                      </a:r>
                      <a:r>
                        <a:rPr lang="en-GB" sz="700" err="1"/>
                        <a:t>niet</a:t>
                      </a:r>
                      <a:r>
                        <a:rPr lang="en-GB" sz="700"/>
                        <a:t> </a:t>
                      </a:r>
                      <a:r>
                        <a:rPr lang="en-GB" sz="700" err="1"/>
                        <a:t>Besluit-gebonden</a:t>
                      </a:r>
                      <a:r>
                        <a:rPr lang="en-GB" sz="700"/>
                        <a:t> is</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225425">
                <a:tc>
                  <a:txBody>
                    <a:bodyPr/>
                    <a:lstStyle/>
                    <a:p>
                      <a:pPr marL="0" marR="0" lvl="0" indent="0" algn="l" rtl="0">
                        <a:lnSpc>
                          <a:spcPct val="100000"/>
                        </a:lnSpc>
                        <a:spcBef>
                          <a:spcPts val="0"/>
                        </a:spcBef>
                        <a:spcAft>
                          <a:spcPts val="0"/>
                        </a:spcAft>
                        <a:buNone/>
                      </a:pPr>
                      <a:r>
                        <a:rPr lang="en-GB" sz="700" err="1"/>
                        <a:t>Initiatiefrecht</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nl-BE" sz="700"/>
                        <a:t>Andere vergaande details</a:t>
                      </a: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225425">
                <a:tc>
                  <a:txBody>
                    <a:bodyPr/>
                    <a:lstStyle/>
                    <a:p>
                      <a:pPr marL="0" marR="0" lvl="0" indent="0" algn="l" rtl="0">
                        <a:lnSpc>
                          <a:spcPct val="100000"/>
                        </a:lnSpc>
                        <a:spcBef>
                          <a:spcPts val="0"/>
                        </a:spcBef>
                        <a:spcAft>
                          <a:spcPts val="0"/>
                        </a:spcAft>
                        <a:buNone/>
                      </a:pPr>
                      <a:r>
                        <a:rPr lang="nl-BE" sz="700"/>
                        <a:t>Inwoner / Lokaal Bestuur / Organisatie / AI</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225425">
                <a:tc>
                  <a:txBody>
                    <a:bodyPr/>
                    <a:lstStyle/>
                    <a:p>
                      <a:pPr marL="0" marR="0" lvl="0" indent="0" algn="l" rtl="0">
                        <a:lnSpc>
                          <a:spcPct val="100000"/>
                        </a:lnSpc>
                        <a:spcBef>
                          <a:spcPts val="0"/>
                        </a:spcBef>
                        <a:spcAft>
                          <a:spcPts val="0"/>
                        </a:spcAft>
                        <a:buNone/>
                      </a:pPr>
                      <a:r>
                        <a:rPr lang="nl-BE" sz="700"/>
                        <a:t>Notificatie</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225425">
                <a:tc>
                  <a:txBody>
                    <a:bodyPr/>
                    <a:lstStyle/>
                    <a:p>
                      <a:pPr marL="0" marR="0" lvl="0" indent="0" algn="l" rtl="0">
                        <a:lnSpc>
                          <a:spcPct val="100000"/>
                        </a:lnSpc>
                        <a:spcBef>
                          <a:spcPts val="0"/>
                        </a:spcBef>
                        <a:spcAft>
                          <a:spcPts val="0"/>
                        </a:spcAft>
                        <a:buNone/>
                      </a:pPr>
                      <a:r>
                        <a:rPr lang="nl-BE" sz="700"/>
                        <a:t>Besluit</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225425">
                <a:tc>
                  <a:txBody>
                    <a:bodyPr/>
                    <a:lstStyle/>
                    <a:p>
                      <a:pPr marL="0" lvl="0" indent="0" algn="l" rtl="0">
                        <a:spcBef>
                          <a:spcPts val="0"/>
                        </a:spcBef>
                        <a:spcAft>
                          <a:spcPts val="0"/>
                        </a:spcAft>
                        <a:buNone/>
                      </a:pPr>
                      <a:r>
                        <a:rPr lang="en-GB" sz="700" err="1"/>
                        <a:t>Adviezen</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g11ee090956d_0_358"/>
          <p:cNvSpPr txBox="1"/>
          <p:nvPr/>
        </p:nvSpPr>
        <p:spPr>
          <a:xfrm>
            <a:off x="628650" y="273850"/>
            <a:ext cx="8296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rPr>
              <a:t>Afstemmen met bestaande data standaarden</a:t>
            </a:r>
            <a:endParaRPr sz="3000" b="1" i="0" u="none" strike="noStrike" cap="none">
              <a:solidFill>
                <a:srgbClr val="000000"/>
              </a:solidFill>
              <a:latin typeface="Arial"/>
              <a:ea typeface="Arial"/>
              <a:cs typeface="Arial"/>
              <a:sym typeface="Arial"/>
            </a:endParaRPr>
          </a:p>
        </p:txBody>
      </p:sp>
      <p:sp>
        <p:nvSpPr>
          <p:cNvPr id="790" name="Google Shape;790;g11ee090956d_0_358"/>
          <p:cNvSpPr txBox="1"/>
          <p:nvPr/>
        </p:nvSpPr>
        <p:spPr>
          <a:xfrm>
            <a:off x="5717512" y="991700"/>
            <a:ext cx="3155988" cy="2636589"/>
          </a:xfrm>
          <a:prstGeom prst="rect">
            <a:avLst/>
          </a:prstGeom>
          <a:noFill/>
          <a:ln>
            <a:noFill/>
          </a:ln>
        </p:spPr>
        <p:txBody>
          <a:bodyPr spcFirstLastPara="1" wrap="square" lIns="91425" tIns="91425" rIns="91425" bIns="91425" anchor="t" anchorCtr="0">
            <a:spAutoFit/>
          </a:bodyPr>
          <a:lstStyle/>
          <a:p>
            <a:pPr marL="4254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nl-NL" sz="1400" b="0" i="0" u="none" strike="noStrike" cap="none">
                <a:solidFill>
                  <a:srgbClr val="000000"/>
                </a:solidFill>
                <a:latin typeface="Arial"/>
                <a:ea typeface="Arial"/>
                <a:cs typeface="Arial"/>
                <a:sym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0"/>
                  </a:ext>
                </a:extLst>
              </a:rPr>
              <a:t>Datamodellen + documentatie opgevraagd</a:t>
            </a:r>
            <a:endParaRPr lang="nl-NL" sz="1400" b="0" i="0" u="none" strike="noStrike" cap="none">
              <a:solidFill>
                <a:srgbClr val="000000"/>
              </a:solidFill>
              <a:latin typeface="Arial"/>
              <a:ea typeface="Arial"/>
              <a:cs typeface="Arial"/>
              <a:sym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1"/>
                </a:ext>
              </a:extLst>
            </a:endParaRPr>
          </a:p>
          <a:p>
            <a:pPr marL="425450" marR="0" lvl="0" indent="-285750" algn="l" rtl="0">
              <a:lnSpc>
                <a:spcPct val="100000"/>
              </a:lnSpc>
              <a:spcBef>
                <a:spcPts val="1000"/>
              </a:spcBef>
              <a:spcAft>
                <a:spcPts val="0"/>
              </a:spcAft>
              <a:buClr>
                <a:srgbClr val="000000"/>
              </a:buClr>
              <a:buSzPts val="1400"/>
              <a:buFont typeface="Arial" panose="020B0604020202020204" pitchFamily="34" charset="0"/>
              <a:buChar char="•"/>
            </a:pPr>
            <a:r>
              <a:rPr lang="nl-NL" sz="1400" b="0" i="0" u="none" strike="noStrike" cap="none">
                <a:solidFill>
                  <a:srgbClr val="000000"/>
                </a:solidFill>
                <a:latin typeface="Arial"/>
                <a:ea typeface="Arial"/>
                <a:cs typeface="Arial"/>
                <a:sym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2"/>
                  </a:ext>
                </a:extLst>
              </a:rPr>
              <a:t>Hebben jullie nog datavoorbeelden die we kunnen gebruiken? (inclusief codelijsten)</a:t>
            </a:r>
          </a:p>
          <a:p>
            <a:pPr marL="425450" lvl="2" indent="-285750">
              <a:spcBef>
                <a:spcPts val="1000"/>
              </a:spcBef>
              <a:buSzPts val="1400"/>
              <a:buFont typeface="Arial" panose="020B0604020202020204" pitchFamily="34" charset="0"/>
              <a:buChar char="•"/>
            </a:pPr>
            <a:endParaRPr lang="nl-NL" b="0" i="0" u="none" strike="noStrike" cap="none">
              <a:solidFill>
                <a:srgbClr val="000000"/>
              </a:solidFill>
              <a:latin typeface="Arial"/>
              <a:ea typeface="Arial"/>
              <a:cs typeface="Arial"/>
              <a:sym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2"/>
                </a:ext>
              </a:extLst>
            </a:endParaRPr>
          </a:p>
          <a:p>
            <a:pPr marL="425450" lvl="1" indent="-285750">
              <a:spcBef>
                <a:spcPts val="1000"/>
              </a:spcBef>
              <a:buSzPts val="1400"/>
              <a:buFont typeface="Arial" panose="020B0604020202020204" pitchFamily="34" charset="0"/>
              <a:buChar char="•"/>
            </a:pPr>
            <a:endParaRPr lang="nl-NL" b="0" i="0" u="none" strike="noStrike" cap="none">
              <a:solidFill>
                <a:srgbClr val="000000"/>
              </a:solidFill>
              <a:latin typeface="Arial"/>
              <a:ea typeface="Arial"/>
              <a:cs typeface="Arial"/>
              <a:sym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2"/>
                </a:ext>
              </a:extLst>
            </a:endParaRPr>
          </a:p>
          <a:p>
            <a:pPr marL="457200" lvl="2" indent="-317500">
              <a:spcBef>
                <a:spcPts val="1000"/>
              </a:spcBef>
              <a:buSzPts val="1400"/>
              <a:buFont typeface="Arial"/>
              <a:buChar char="➢"/>
            </a:pPr>
            <a:endParaRPr lang="nl-NL" b="0" i="0" u="none" strike="noStrike" cap="none">
              <a:solidFill>
                <a:srgbClr val="000000"/>
              </a:solidFill>
              <a:latin typeface="Arial"/>
              <a:ea typeface="Arial"/>
              <a:cs typeface="Arial"/>
              <a:sym typeface="Arial"/>
            </a:endParaRPr>
          </a:p>
        </p:txBody>
      </p:sp>
      <p:pic>
        <p:nvPicPr>
          <p:cNvPr id="2" name="Google Shape;578;g11eaa257ea4_0_0">
            <a:extLst>
              <a:ext uri="{FF2B5EF4-FFF2-40B4-BE49-F238E27FC236}">
                <a16:creationId xmlns:a16="http://schemas.microsoft.com/office/drawing/2014/main" id="{FF1819B8-3ADE-0C35-ED5A-E6841104230C}"/>
              </a:ext>
            </a:extLst>
          </p:cNvPr>
          <p:cNvPicPr preferRelativeResize="0"/>
          <p:nvPr/>
        </p:nvPicPr>
        <p:blipFill rotWithShape="1">
          <a:blip r:embed="rId3"/>
          <a:srcRect t="1572" b="1572"/>
          <a:stretch/>
        </p:blipFill>
        <p:spPr>
          <a:xfrm>
            <a:off x="864157" y="979550"/>
            <a:ext cx="4806749" cy="2805299"/>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g11ee090956d_0_377"/>
          <p:cNvSpPr txBox="1"/>
          <p:nvPr/>
        </p:nvSpPr>
        <p:spPr>
          <a:xfrm>
            <a:off x="628650" y="273850"/>
            <a:ext cx="8296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rPr>
              <a:t>Afstemmen met bestaande data standaarden</a:t>
            </a:r>
            <a:endParaRPr sz="3000" b="1" i="0" u="none" strike="noStrike" cap="none">
              <a:solidFill>
                <a:srgbClr val="000000"/>
              </a:solidFill>
              <a:latin typeface="Arial"/>
              <a:ea typeface="Arial"/>
              <a:cs typeface="Arial"/>
              <a:sym typeface="Arial"/>
            </a:endParaRPr>
          </a:p>
        </p:txBody>
      </p:sp>
      <p:sp>
        <p:nvSpPr>
          <p:cNvPr id="797" name="Google Shape;797;g11ee090956d_0_377"/>
          <p:cNvSpPr txBox="1"/>
          <p:nvPr/>
        </p:nvSpPr>
        <p:spPr>
          <a:xfrm>
            <a:off x="628650" y="843949"/>
            <a:ext cx="8019600" cy="104641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nl-BE" sz="1400" b="0" i="0" u="none" strike="noStrike" cap="none">
                <a:solidFill>
                  <a:srgbClr val="000000"/>
                </a:solidFill>
                <a:latin typeface="Arial"/>
                <a:ea typeface="Arial"/>
                <a:cs typeface="Arial"/>
                <a:sym typeface="Arial"/>
              </a:rPr>
              <a:t>OSLO </a:t>
            </a:r>
            <a:r>
              <a:rPr lang="nl-BE"/>
              <a:t>Besluit</a:t>
            </a:r>
          </a:p>
          <a:p>
            <a:pPr marL="457200" marR="0" lvl="0" indent="-317500" algn="l" rtl="0">
              <a:lnSpc>
                <a:spcPct val="100000"/>
              </a:lnSpc>
              <a:spcBef>
                <a:spcPts val="0"/>
              </a:spcBef>
              <a:spcAft>
                <a:spcPts val="0"/>
              </a:spcAft>
              <a:buClr>
                <a:srgbClr val="000000"/>
              </a:buClr>
              <a:buSzPts val="1400"/>
              <a:buFont typeface="Arial"/>
              <a:buChar char="➢"/>
            </a:pPr>
            <a:r>
              <a:rPr lang="nl-BE"/>
              <a:t>W3C Web Annotation Vocabulary</a:t>
            </a:r>
          </a:p>
          <a:p>
            <a:pPr marL="457200" marR="0" lvl="0" indent="-317500" algn="l" rtl="0">
              <a:lnSpc>
                <a:spcPct val="100000"/>
              </a:lnSpc>
              <a:spcBef>
                <a:spcPts val="0"/>
              </a:spcBef>
              <a:spcAft>
                <a:spcPts val="0"/>
              </a:spcAft>
              <a:buClr>
                <a:srgbClr val="000000"/>
              </a:buClr>
              <a:buSzPts val="1400"/>
              <a:buFont typeface="Arial"/>
              <a:buChar char="➢"/>
            </a:pPr>
            <a:r>
              <a:rPr lang="nl-BE" sz="1400" b="0" i="0" u="none" strike="noStrike" cap="none">
                <a:solidFill>
                  <a:srgbClr val="000000"/>
                </a:solidFill>
                <a:latin typeface="Arial"/>
                <a:ea typeface="Arial"/>
                <a:cs typeface="Arial"/>
                <a:sym typeface="Arial"/>
              </a:rPr>
              <a:t>ELI Ontology (European Legislation Identifier)</a:t>
            </a:r>
          </a:p>
          <a:p>
            <a:pPr marL="457200" marR="0" lvl="0" indent="-317500" algn="l" rtl="0">
              <a:lnSpc>
                <a:spcPct val="100000"/>
              </a:lnSpc>
              <a:spcBef>
                <a:spcPts val="0"/>
              </a:spcBef>
              <a:spcAft>
                <a:spcPts val="0"/>
              </a:spcAft>
              <a:buClr>
                <a:srgbClr val="000000"/>
              </a:buClr>
              <a:buSzPts val="1400"/>
              <a:buFont typeface="Arial"/>
              <a:buChar char="➢"/>
            </a:pPr>
            <a:r>
              <a:rPr lang="nl-BE"/>
              <a:t>W3C Activity Streams</a:t>
            </a:r>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95D2BEBA-9ACB-6545-D597-6B16FC0125B8}"/>
              </a:ext>
            </a:extLst>
          </p:cNvPr>
          <p:cNvPicPr>
            <a:picLocks noChangeAspect="1"/>
          </p:cNvPicPr>
          <p:nvPr/>
        </p:nvPicPr>
        <p:blipFill>
          <a:blip r:embed="rId3"/>
          <a:stretch>
            <a:fillRect/>
          </a:stretch>
        </p:blipFill>
        <p:spPr>
          <a:xfrm>
            <a:off x="4915983" y="1044049"/>
            <a:ext cx="3599367" cy="3768439"/>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gfba70e22ce_0_406"/>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Overzicht van de planning</a:t>
            </a:r>
            <a:endParaRPr sz="1400" b="0" i="0" u="none" strike="noStrike" cap="none">
              <a:solidFill>
                <a:srgbClr val="000000"/>
              </a:solidFill>
              <a:latin typeface="Arial"/>
              <a:ea typeface="Arial"/>
              <a:cs typeface="Arial"/>
              <a:sym typeface="Arial"/>
            </a:endParaRPr>
          </a:p>
        </p:txBody>
      </p:sp>
      <p:cxnSp>
        <p:nvCxnSpPr>
          <p:cNvPr id="817" name="Google Shape;817;gfba70e22ce_0_406"/>
          <p:cNvCxnSpPr>
            <a:stCxn id="818" idx="2"/>
          </p:cNvCxnSpPr>
          <p:nvPr/>
        </p:nvCxnSpPr>
        <p:spPr>
          <a:xfrm flipH="1">
            <a:off x="2686313" y="3159321"/>
            <a:ext cx="9000" cy="555900"/>
          </a:xfrm>
          <a:prstGeom prst="straightConnector1">
            <a:avLst/>
          </a:prstGeom>
          <a:noFill/>
          <a:ln w="12700" cap="sq" cmpd="sng">
            <a:solidFill>
              <a:srgbClr val="454034"/>
            </a:solidFill>
            <a:prstDash val="solid"/>
            <a:round/>
            <a:headEnd type="diamond" w="med" len="med"/>
            <a:tailEnd type="none" w="sm" len="sm"/>
          </a:ln>
        </p:spPr>
      </p:cxnSp>
      <p:cxnSp>
        <p:nvCxnSpPr>
          <p:cNvPr id="819" name="Google Shape;819;gfba70e22ce_0_406"/>
          <p:cNvCxnSpPr>
            <a:stCxn id="820" idx="2"/>
            <a:endCxn id="821" idx="2"/>
          </p:cNvCxnSpPr>
          <p:nvPr/>
        </p:nvCxnSpPr>
        <p:spPr>
          <a:xfrm>
            <a:off x="4274049" y="3176119"/>
            <a:ext cx="0" cy="471900"/>
          </a:xfrm>
          <a:prstGeom prst="straightConnector1">
            <a:avLst/>
          </a:prstGeom>
          <a:noFill/>
          <a:ln w="12700" cap="sq" cmpd="sng">
            <a:solidFill>
              <a:srgbClr val="454034"/>
            </a:solidFill>
            <a:prstDash val="solid"/>
            <a:round/>
            <a:headEnd type="diamond" w="med" len="med"/>
            <a:tailEnd type="none" w="sm" len="sm"/>
          </a:ln>
        </p:spPr>
      </p:cxnSp>
      <p:cxnSp>
        <p:nvCxnSpPr>
          <p:cNvPr id="822" name="Google Shape;822;gfba70e22ce_0_406"/>
          <p:cNvCxnSpPr>
            <a:stCxn id="823" idx="2"/>
            <a:endCxn id="824" idx="0"/>
          </p:cNvCxnSpPr>
          <p:nvPr/>
        </p:nvCxnSpPr>
        <p:spPr>
          <a:xfrm>
            <a:off x="3485812" y="3869813"/>
            <a:ext cx="0" cy="252900"/>
          </a:xfrm>
          <a:prstGeom prst="straightConnector1">
            <a:avLst/>
          </a:prstGeom>
          <a:noFill/>
          <a:ln w="12700" cap="sq" cmpd="sng">
            <a:solidFill>
              <a:srgbClr val="454034"/>
            </a:solidFill>
            <a:prstDash val="solid"/>
            <a:round/>
            <a:headEnd type="none" w="sm" len="sm"/>
            <a:tailEnd type="diamond" w="med" len="med"/>
          </a:ln>
        </p:spPr>
      </p:cxnSp>
      <p:cxnSp>
        <p:nvCxnSpPr>
          <p:cNvPr id="825" name="Google Shape;825;gfba70e22ce_0_406"/>
          <p:cNvCxnSpPr>
            <a:stCxn id="826" idx="2"/>
            <a:endCxn id="827" idx="0"/>
          </p:cNvCxnSpPr>
          <p:nvPr/>
        </p:nvCxnSpPr>
        <p:spPr>
          <a:xfrm>
            <a:off x="1856201" y="3869825"/>
            <a:ext cx="0" cy="252900"/>
          </a:xfrm>
          <a:prstGeom prst="straightConnector1">
            <a:avLst/>
          </a:prstGeom>
          <a:noFill/>
          <a:ln w="12700" cap="sq" cmpd="sng">
            <a:solidFill>
              <a:srgbClr val="454034"/>
            </a:solidFill>
            <a:prstDash val="solid"/>
            <a:round/>
            <a:headEnd type="none" w="sm" len="sm"/>
            <a:tailEnd type="diamond" w="med" len="med"/>
          </a:ln>
        </p:spPr>
      </p:cxnSp>
      <p:cxnSp>
        <p:nvCxnSpPr>
          <p:cNvPr id="828" name="Google Shape;828;gfba70e22ce_0_406"/>
          <p:cNvCxnSpPr>
            <a:endCxn id="829" idx="0"/>
          </p:cNvCxnSpPr>
          <p:nvPr/>
        </p:nvCxnSpPr>
        <p:spPr>
          <a:xfrm flipH="1">
            <a:off x="4894889" y="3863116"/>
            <a:ext cx="4500" cy="290700"/>
          </a:xfrm>
          <a:prstGeom prst="straightConnector1">
            <a:avLst/>
          </a:prstGeom>
          <a:noFill/>
          <a:ln w="12700" cap="sq" cmpd="sng">
            <a:solidFill>
              <a:srgbClr val="454034"/>
            </a:solidFill>
            <a:prstDash val="solid"/>
            <a:round/>
            <a:headEnd type="none" w="sm" len="sm"/>
            <a:tailEnd type="diamond" w="med" len="med"/>
          </a:ln>
        </p:spPr>
      </p:cxnSp>
      <p:sp>
        <p:nvSpPr>
          <p:cNvPr id="830" name="Google Shape;830;gfba70e22ce_0_406"/>
          <p:cNvSpPr txBox="1"/>
          <p:nvPr/>
        </p:nvSpPr>
        <p:spPr>
          <a:xfrm>
            <a:off x="634000" y="3643350"/>
            <a:ext cx="814800" cy="2286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dk1"/>
                </a:solidFill>
                <a:latin typeface="Arial"/>
                <a:ea typeface="Arial"/>
                <a:cs typeface="Arial"/>
                <a:sym typeface="Arial"/>
              </a:rPr>
              <a:t>oktober</a:t>
            </a:r>
            <a:endParaRPr sz="1400" b="0" i="0" u="none" strike="noStrike" cap="none">
              <a:solidFill>
                <a:srgbClr val="000000"/>
              </a:solidFill>
              <a:latin typeface="Arial"/>
              <a:ea typeface="Arial"/>
              <a:cs typeface="Arial"/>
              <a:sym typeface="Arial"/>
            </a:endParaRPr>
          </a:p>
        </p:txBody>
      </p:sp>
      <p:sp>
        <p:nvSpPr>
          <p:cNvPr id="831" name="Google Shape;831;gfba70e22ce_0_406"/>
          <p:cNvSpPr/>
          <p:nvPr/>
        </p:nvSpPr>
        <p:spPr>
          <a:xfrm rot="5400000">
            <a:off x="7765275" y="3569874"/>
            <a:ext cx="456900" cy="155400"/>
          </a:xfrm>
          <a:prstGeom prst="triangle">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832" name="Google Shape;832;gfba70e22ce_0_406"/>
          <p:cNvCxnSpPr>
            <a:stCxn id="833" idx="2"/>
          </p:cNvCxnSpPr>
          <p:nvPr/>
        </p:nvCxnSpPr>
        <p:spPr>
          <a:xfrm>
            <a:off x="1183076" y="3145780"/>
            <a:ext cx="900" cy="419100"/>
          </a:xfrm>
          <a:prstGeom prst="straightConnector1">
            <a:avLst/>
          </a:prstGeom>
          <a:noFill/>
          <a:ln w="12700" cap="sq" cmpd="sng">
            <a:solidFill>
              <a:srgbClr val="454034"/>
            </a:solidFill>
            <a:prstDash val="solid"/>
            <a:round/>
            <a:headEnd type="diamond" w="med" len="med"/>
            <a:tailEnd type="none" w="sm" len="sm"/>
          </a:ln>
        </p:spPr>
      </p:cxnSp>
      <p:cxnSp>
        <p:nvCxnSpPr>
          <p:cNvPr id="834" name="Google Shape;834;gfba70e22ce_0_406"/>
          <p:cNvCxnSpPr/>
          <p:nvPr/>
        </p:nvCxnSpPr>
        <p:spPr>
          <a:xfrm>
            <a:off x="7076953" y="3135623"/>
            <a:ext cx="0" cy="477000"/>
          </a:xfrm>
          <a:prstGeom prst="straightConnector1">
            <a:avLst/>
          </a:prstGeom>
          <a:noFill/>
          <a:ln w="12700" cap="sq" cmpd="sng">
            <a:solidFill>
              <a:srgbClr val="454034"/>
            </a:solidFill>
            <a:prstDash val="solid"/>
            <a:round/>
            <a:headEnd type="diamond" w="med" len="med"/>
            <a:tailEnd type="none" w="sm" len="sm"/>
          </a:ln>
        </p:spPr>
      </p:cxnSp>
      <p:sp>
        <p:nvSpPr>
          <p:cNvPr id="826" name="Google Shape;826;gfba70e22ce_0_406"/>
          <p:cNvSpPr txBox="1"/>
          <p:nvPr/>
        </p:nvSpPr>
        <p:spPr>
          <a:xfrm>
            <a:off x="1448801" y="3642125"/>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lt1"/>
                </a:solidFill>
                <a:latin typeface="Arial"/>
                <a:ea typeface="Arial"/>
                <a:cs typeface="Arial"/>
                <a:sym typeface="Arial"/>
              </a:rPr>
              <a:t>november</a:t>
            </a:r>
            <a:endParaRPr sz="1000" b="1" i="0" u="none" strike="noStrike" cap="none">
              <a:solidFill>
                <a:schemeClr val="lt1"/>
              </a:solidFill>
              <a:latin typeface="Arial"/>
              <a:ea typeface="Arial"/>
              <a:cs typeface="Arial"/>
              <a:sym typeface="Arial"/>
            </a:endParaRPr>
          </a:p>
        </p:txBody>
      </p:sp>
      <p:sp>
        <p:nvSpPr>
          <p:cNvPr id="835" name="Google Shape;835;gfba70e22ce_0_406"/>
          <p:cNvSpPr txBox="1"/>
          <p:nvPr/>
        </p:nvSpPr>
        <p:spPr>
          <a:xfrm>
            <a:off x="2263600" y="3637950"/>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dk1"/>
                </a:solidFill>
                <a:latin typeface="Arial"/>
                <a:ea typeface="Arial"/>
                <a:cs typeface="Arial"/>
                <a:sym typeface="Arial"/>
              </a:rPr>
              <a:t>december</a:t>
            </a:r>
            <a:endParaRPr sz="1000" b="1" i="0" u="none" strike="noStrike" cap="none">
              <a:solidFill>
                <a:schemeClr val="dk1"/>
              </a:solidFill>
              <a:latin typeface="Arial"/>
              <a:ea typeface="Arial"/>
              <a:cs typeface="Arial"/>
              <a:sym typeface="Arial"/>
            </a:endParaRPr>
          </a:p>
        </p:txBody>
      </p:sp>
      <p:sp>
        <p:nvSpPr>
          <p:cNvPr id="823" name="Google Shape;823;gfba70e22ce_0_406"/>
          <p:cNvSpPr txBox="1"/>
          <p:nvPr/>
        </p:nvSpPr>
        <p:spPr>
          <a:xfrm>
            <a:off x="3078412" y="3642113"/>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lt1"/>
                </a:solidFill>
                <a:latin typeface="Arial"/>
                <a:ea typeface="Arial"/>
                <a:cs typeface="Arial"/>
                <a:sym typeface="Arial"/>
              </a:rPr>
              <a:t>januari</a:t>
            </a:r>
            <a:endParaRPr sz="1000" b="1" i="0" u="none" strike="noStrike" cap="none">
              <a:solidFill>
                <a:schemeClr val="lt1"/>
              </a:solidFill>
              <a:latin typeface="Arial"/>
              <a:ea typeface="Arial"/>
              <a:cs typeface="Arial"/>
              <a:sym typeface="Arial"/>
            </a:endParaRPr>
          </a:p>
        </p:txBody>
      </p:sp>
      <p:sp>
        <p:nvSpPr>
          <p:cNvPr id="836" name="Google Shape;836;gfba70e22ce_0_406"/>
          <p:cNvSpPr txBox="1"/>
          <p:nvPr/>
        </p:nvSpPr>
        <p:spPr>
          <a:xfrm>
            <a:off x="3893200" y="3635938"/>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dk1"/>
                </a:solidFill>
                <a:latin typeface="Arial"/>
                <a:ea typeface="Arial"/>
                <a:cs typeface="Arial"/>
                <a:sym typeface="Arial"/>
              </a:rPr>
              <a:t>februari</a:t>
            </a:r>
            <a:endParaRPr sz="1400" b="0" i="0" u="none" strike="noStrike" cap="none">
              <a:solidFill>
                <a:srgbClr val="000000"/>
              </a:solidFill>
              <a:latin typeface="Arial"/>
              <a:ea typeface="Arial"/>
              <a:cs typeface="Arial"/>
              <a:sym typeface="Arial"/>
            </a:endParaRPr>
          </a:p>
        </p:txBody>
      </p:sp>
      <p:sp>
        <p:nvSpPr>
          <p:cNvPr id="837" name="Google Shape;837;gfba70e22ce_0_406"/>
          <p:cNvSpPr txBox="1"/>
          <p:nvPr/>
        </p:nvSpPr>
        <p:spPr>
          <a:xfrm>
            <a:off x="4708000" y="3640400"/>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lt1"/>
                </a:solidFill>
                <a:latin typeface="Arial"/>
                <a:ea typeface="Arial"/>
                <a:cs typeface="Arial"/>
                <a:sym typeface="Arial"/>
              </a:rPr>
              <a:t>maart</a:t>
            </a:r>
            <a:endParaRPr sz="1000" b="1" i="0" u="none" strike="noStrike" cap="none">
              <a:solidFill>
                <a:schemeClr val="lt1"/>
              </a:solidFill>
              <a:latin typeface="Arial"/>
              <a:ea typeface="Arial"/>
              <a:cs typeface="Arial"/>
              <a:sym typeface="Arial"/>
            </a:endParaRPr>
          </a:p>
        </p:txBody>
      </p:sp>
      <p:sp>
        <p:nvSpPr>
          <p:cNvPr id="838" name="Google Shape;838;gfba70e22ce_0_406"/>
          <p:cNvSpPr txBox="1"/>
          <p:nvPr/>
        </p:nvSpPr>
        <p:spPr>
          <a:xfrm>
            <a:off x="5496275" y="3640400"/>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dk1"/>
                </a:solidFill>
                <a:latin typeface="Arial"/>
                <a:ea typeface="Arial"/>
                <a:cs typeface="Arial"/>
                <a:sym typeface="Arial"/>
              </a:rPr>
              <a:t>april</a:t>
            </a:r>
            <a:endParaRPr sz="1000" b="1" i="0" u="none" strike="noStrike" cap="none">
              <a:solidFill>
                <a:schemeClr val="dk1"/>
              </a:solidFill>
              <a:latin typeface="Arial"/>
              <a:ea typeface="Arial"/>
              <a:cs typeface="Arial"/>
              <a:sym typeface="Arial"/>
            </a:endParaRPr>
          </a:p>
        </p:txBody>
      </p:sp>
      <p:sp>
        <p:nvSpPr>
          <p:cNvPr id="839" name="Google Shape;839;gfba70e22ce_0_406"/>
          <p:cNvSpPr txBox="1"/>
          <p:nvPr/>
        </p:nvSpPr>
        <p:spPr>
          <a:xfrm>
            <a:off x="6311074" y="3648288"/>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lt1"/>
                </a:solidFill>
                <a:latin typeface="Arial"/>
                <a:ea typeface="Arial"/>
                <a:cs typeface="Arial"/>
                <a:sym typeface="Arial"/>
              </a:rPr>
              <a:t>mei</a:t>
            </a:r>
            <a:endParaRPr sz="1000" b="1" i="0" u="none" strike="noStrike" cap="none">
              <a:solidFill>
                <a:schemeClr val="lt1"/>
              </a:solidFill>
              <a:latin typeface="Arial"/>
              <a:ea typeface="Arial"/>
              <a:cs typeface="Arial"/>
              <a:sym typeface="Arial"/>
            </a:endParaRPr>
          </a:p>
        </p:txBody>
      </p:sp>
      <p:sp>
        <p:nvSpPr>
          <p:cNvPr id="833" name="Google Shape;833;gfba70e22ce_0_406"/>
          <p:cNvSpPr txBox="1"/>
          <p:nvPr/>
        </p:nvSpPr>
        <p:spPr>
          <a:xfrm>
            <a:off x="628676" y="2760580"/>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Business werkgroep</a:t>
            </a:r>
            <a:endParaRPr sz="500" b="1" i="0" u="none" strike="noStrike" cap="none">
              <a:solidFill>
                <a:schemeClr val="dk1"/>
              </a:solidFill>
              <a:latin typeface="Arial"/>
              <a:ea typeface="Arial"/>
              <a:cs typeface="Arial"/>
              <a:sym typeface="Arial"/>
            </a:endParaRPr>
          </a:p>
        </p:txBody>
      </p:sp>
      <p:sp>
        <p:nvSpPr>
          <p:cNvPr id="827" name="Google Shape;827;gfba70e22ce_0_406"/>
          <p:cNvSpPr txBox="1"/>
          <p:nvPr/>
        </p:nvSpPr>
        <p:spPr>
          <a:xfrm>
            <a:off x="1301791" y="4122861"/>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Thematische werkgroep 1</a:t>
            </a:r>
            <a:endParaRPr sz="500" b="1" i="0" u="none" strike="noStrike" cap="none">
              <a:solidFill>
                <a:schemeClr val="dk1"/>
              </a:solidFill>
              <a:latin typeface="Arial"/>
              <a:ea typeface="Arial"/>
              <a:cs typeface="Arial"/>
              <a:sym typeface="Arial"/>
            </a:endParaRPr>
          </a:p>
        </p:txBody>
      </p:sp>
      <p:sp>
        <p:nvSpPr>
          <p:cNvPr id="818" name="Google Shape;818;gfba70e22ce_0_406"/>
          <p:cNvSpPr txBox="1"/>
          <p:nvPr/>
        </p:nvSpPr>
        <p:spPr>
          <a:xfrm>
            <a:off x="2140913" y="2807721"/>
            <a:ext cx="1108800" cy="351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Thematische werkgroep 2</a:t>
            </a:r>
            <a:endParaRPr sz="500" b="1" i="0" u="none" strike="noStrike" cap="none">
              <a:solidFill>
                <a:schemeClr val="dk1"/>
              </a:solidFill>
              <a:latin typeface="Arial"/>
              <a:ea typeface="Arial"/>
              <a:cs typeface="Arial"/>
              <a:sym typeface="Arial"/>
            </a:endParaRPr>
          </a:p>
        </p:txBody>
      </p:sp>
      <p:sp>
        <p:nvSpPr>
          <p:cNvPr id="824" name="Google Shape;824;gfba70e22ce_0_406"/>
          <p:cNvSpPr txBox="1"/>
          <p:nvPr/>
        </p:nvSpPr>
        <p:spPr>
          <a:xfrm>
            <a:off x="2931398" y="4122855"/>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Thematische werkgroep 3</a:t>
            </a:r>
            <a:endParaRPr sz="500" b="1" i="0" u="none" strike="noStrike" cap="none">
              <a:solidFill>
                <a:schemeClr val="dk1"/>
              </a:solidFill>
              <a:latin typeface="Arial"/>
              <a:ea typeface="Arial"/>
              <a:cs typeface="Arial"/>
              <a:sym typeface="Arial"/>
            </a:endParaRPr>
          </a:p>
        </p:txBody>
      </p:sp>
      <p:sp>
        <p:nvSpPr>
          <p:cNvPr id="820" name="Google Shape;820;gfba70e22ce_0_406"/>
          <p:cNvSpPr txBox="1"/>
          <p:nvPr/>
        </p:nvSpPr>
        <p:spPr>
          <a:xfrm>
            <a:off x="3719649" y="2790919"/>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Thematische werkgroep 4</a:t>
            </a:r>
            <a:endParaRPr sz="500" b="1" i="0" u="none" strike="noStrike" cap="none">
              <a:solidFill>
                <a:schemeClr val="dk1"/>
              </a:solidFill>
              <a:latin typeface="Arial"/>
              <a:ea typeface="Arial"/>
              <a:cs typeface="Arial"/>
              <a:sym typeface="Arial"/>
            </a:endParaRPr>
          </a:p>
        </p:txBody>
      </p:sp>
      <p:sp>
        <p:nvSpPr>
          <p:cNvPr id="829" name="Google Shape;829;gfba70e22ce_0_406"/>
          <p:cNvSpPr txBox="1"/>
          <p:nvPr/>
        </p:nvSpPr>
        <p:spPr>
          <a:xfrm>
            <a:off x="4340489" y="4153816"/>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Start publieke reviewperiode</a:t>
            </a:r>
            <a:endParaRPr sz="500" b="1" i="0" u="none" strike="noStrike" cap="none">
              <a:solidFill>
                <a:schemeClr val="dk1"/>
              </a:solidFill>
              <a:latin typeface="Arial"/>
              <a:ea typeface="Arial"/>
              <a:cs typeface="Arial"/>
              <a:sym typeface="Arial"/>
            </a:endParaRPr>
          </a:p>
        </p:txBody>
      </p:sp>
      <p:sp>
        <p:nvSpPr>
          <p:cNvPr id="840" name="Google Shape;840;gfba70e22ce_0_406"/>
          <p:cNvSpPr txBox="1"/>
          <p:nvPr/>
        </p:nvSpPr>
        <p:spPr>
          <a:xfrm>
            <a:off x="6522545" y="2758443"/>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Einde publieke reviewperiode</a:t>
            </a:r>
            <a:endParaRPr sz="500" b="1" i="0" u="none" strike="noStrike" cap="none">
              <a:solidFill>
                <a:schemeClr val="dk1"/>
              </a:solidFill>
              <a:latin typeface="Arial"/>
              <a:ea typeface="Arial"/>
              <a:cs typeface="Arial"/>
              <a:sym typeface="Arial"/>
            </a:endParaRPr>
          </a:p>
        </p:txBody>
      </p:sp>
      <p:sp>
        <p:nvSpPr>
          <p:cNvPr id="841" name="Google Shape;841;gfba70e22ce_0_406"/>
          <p:cNvSpPr/>
          <p:nvPr/>
        </p:nvSpPr>
        <p:spPr>
          <a:xfrm rot="-5400000">
            <a:off x="5870675" y="2928475"/>
            <a:ext cx="221100" cy="2172900"/>
          </a:xfrm>
          <a:prstGeom prst="leftBrace">
            <a:avLst>
              <a:gd name="adj1" fmla="val 0"/>
              <a:gd name="adj2" fmla="val 50000"/>
            </a:avLst>
          </a:prstGeom>
          <a:noFill/>
          <a:ln w="9525" cap="flat" cmpd="sng">
            <a:solidFill>
              <a:srgbClr val="35333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42" name="Google Shape;842;gfba70e22ce_0_406"/>
          <p:cNvSpPr txBox="1"/>
          <p:nvPr/>
        </p:nvSpPr>
        <p:spPr>
          <a:xfrm>
            <a:off x="5325270" y="4152905"/>
            <a:ext cx="16434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nl-BE" sz="1100" b="0" i="0" u="none" strike="noStrike" cap="none">
                <a:solidFill>
                  <a:schemeClr val="dk1"/>
                </a:solidFill>
                <a:latin typeface="Arial"/>
                <a:ea typeface="Arial"/>
                <a:cs typeface="Arial"/>
                <a:sym typeface="Arial"/>
              </a:rPr>
              <a:t>Implementatie van de draft specificatie</a:t>
            </a:r>
            <a:endParaRPr sz="1100" b="0" i="0" u="none" strike="noStrike" cap="none">
              <a:solidFill>
                <a:schemeClr val="dk1"/>
              </a:solidFill>
              <a:latin typeface="Arial"/>
              <a:ea typeface="Arial"/>
              <a:cs typeface="Arial"/>
              <a:sym typeface="Arial"/>
            </a:endParaRPr>
          </a:p>
        </p:txBody>
      </p:sp>
      <p:sp>
        <p:nvSpPr>
          <p:cNvPr id="821" name="Google Shape;821;gfba70e22ce_0_406"/>
          <p:cNvSpPr/>
          <p:nvPr/>
        </p:nvSpPr>
        <p:spPr>
          <a:xfrm>
            <a:off x="634000" y="3428925"/>
            <a:ext cx="7280100" cy="219000"/>
          </a:xfrm>
          <a:prstGeom prst="rect">
            <a:avLst/>
          </a:prstGeom>
          <a:solidFill>
            <a:srgbClr val="88848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chemeClr val="lt1"/>
                </a:solidFill>
                <a:latin typeface="Arial"/>
                <a:ea typeface="Arial"/>
                <a:cs typeface="Arial"/>
                <a:sym typeface="Arial"/>
              </a:rPr>
              <a:t>2021</a:t>
            </a:r>
            <a:endParaRPr sz="1400" b="0" i="0" u="none" strike="noStrike" cap="none">
              <a:solidFill>
                <a:srgbClr val="000000"/>
              </a:solidFill>
              <a:latin typeface="Arial"/>
              <a:ea typeface="Arial"/>
              <a:cs typeface="Arial"/>
              <a:sym typeface="Arial"/>
            </a:endParaRPr>
          </a:p>
        </p:txBody>
      </p:sp>
      <p:sp>
        <p:nvSpPr>
          <p:cNvPr id="843" name="Google Shape;843;gfba70e22ce_0_406"/>
          <p:cNvSpPr txBox="1"/>
          <p:nvPr/>
        </p:nvSpPr>
        <p:spPr>
          <a:xfrm>
            <a:off x="7099350" y="3648300"/>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dk1"/>
                </a:solidFill>
                <a:latin typeface="Arial"/>
                <a:ea typeface="Arial"/>
                <a:cs typeface="Arial"/>
                <a:sym typeface="Arial"/>
              </a:rPr>
              <a:t>juni</a:t>
            </a:r>
            <a:endParaRPr sz="1400" b="0" i="0" u="none" strike="noStrike" cap="none">
              <a:solidFill>
                <a:srgbClr val="000000"/>
              </a:solidFill>
              <a:latin typeface="Arial"/>
              <a:ea typeface="Arial"/>
              <a:cs typeface="Arial"/>
              <a:sym typeface="Arial"/>
            </a:endParaRPr>
          </a:p>
        </p:txBody>
      </p:sp>
      <p:sp>
        <p:nvSpPr>
          <p:cNvPr id="844" name="Google Shape;844;gfba70e22ce_0_406"/>
          <p:cNvSpPr/>
          <p:nvPr/>
        </p:nvSpPr>
        <p:spPr>
          <a:xfrm>
            <a:off x="1094512" y="2278234"/>
            <a:ext cx="179100" cy="351600"/>
          </a:xfrm>
          <a:prstGeom prst="downArrow">
            <a:avLst>
              <a:gd name="adj1" fmla="val 50000"/>
              <a:gd name="adj2" fmla="val 50000"/>
            </a:avLst>
          </a:prstGeom>
          <a:solidFill>
            <a:schemeClr val="accent1"/>
          </a:solidFill>
          <a:ln w="25400" cap="flat" cmpd="sng">
            <a:solidFill>
              <a:srgbClr val="BAB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45" name="Google Shape;845;gfba70e22ce_0_406"/>
          <p:cNvSpPr txBox="1"/>
          <p:nvPr/>
        </p:nvSpPr>
        <p:spPr>
          <a:xfrm>
            <a:off x="628651" y="2086241"/>
            <a:ext cx="1108800" cy="234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Arial"/>
                <a:ea typeface="Arial"/>
                <a:cs typeface="Arial"/>
                <a:sym typeface="Arial"/>
              </a:rPr>
              <a:t>Vandaag</a:t>
            </a:r>
            <a:endParaRPr sz="500" b="0" i="0" u="none" strike="noStrike" cap="none">
              <a:solidFill>
                <a:schemeClr val="dk1"/>
              </a:solidFill>
              <a:latin typeface="Arial"/>
              <a:ea typeface="Arial"/>
              <a:cs typeface="Arial"/>
              <a:sym typeface="Arial"/>
            </a:endParaRPr>
          </a:p>
        </p:txBody>
      </p:sp>
      <p:sp>
        <p:nvSpPr>
          <p:cNvPr id="846" name="Google Shape;846;gfba70e22ce_0_406"/>
          <p:cNvSpPr txBox="1"/>
          <p:nvPr/>
        </p:nvSpPr>
        <p:spPr>
          <a:xfrm>
            <a:off x="628650" y="1127907"/>
            <a:ext cx="7886700" cy="842400"/>
          </a:xfrm>
          <a:prstGeom prst="rect">
            <a:avLst/>
          </a:prstGeom>
          <a:noFill/>
          <a:ln>
            <a:noFill/>
          </a:ln>
        </p:spPr>
        <p:txBody>
          <a:bodyPr spcFirstLastPara="1" wrap="square" lIns="68550" tIns="34275" rIns="68550" bIns="34275" anchor="t" anchorCtr="0">
            <a:noAutofit/>
          </a:bodyPr>
          <a:lstStyle/>
          <a:p>
            <a:pPr marL="285750" marR="0" lvl="0" indent="-285750" algn="l" rtl="0">
              <a:lnSpc>
                <a:spcPct val="100000"/>
              </a:lnSpc>
              <a:spcBef>
                <a:spcPts val="0"/>
              </a:spcBef>
              <a:spcAft>
                <a:spcPts val="0"/>
              </a:spcAft>
              <a:buClr>
                <a:srgbClr val="000000"/>
              </a:buClr>
              <a:buSzPts val="1800"/>
              <a:buFont typeface="Arial"/>
              <a:buChar char="•"/>
            </a:pPr>
            <a:r>
              <a:rPr lang="nl-BE" sz="1800" b="0" i="0" u="none" strike="noStrike" cap="none">
                <a:solidFill>
                  <a:srgbClr val="000000"/>
                </a:solidFill>
                <a:latin typeface="Arial"/>
                <a:ea typeface="Arial"/>
                <a:cs typeface="Arial"/>
                <a:sym typeface="Arial"/>
              </a:rPr>
              <a:t>Startdatum: 26 oktober 2021</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nl-BE" sz="1800" b="0" i="0" u="none" strike="noStrike" cap="none">
                <a:solidFill>
                  <a:srgbClr val="000000"/>
                </a:solidFill>
                <a:latin typeface="Arial"/>
                <a:ea typeface="Arial"/>
                <a:cs typeface="Arial"/>
                <a:sym typeface="Arial"/>
              </a:rPr>
              <a:t>Duur: 9 maanden</a:t>
            </a:r>
            <a:endParaRPr sz="14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847" name="Google Shape;847;gfba70e22ce_0_406"/>
          <p:cNvPicPr preferRelativeResize="0"/>
          <p:nvPr/>
        </p:nvPicPr>
        <p:blipFill rotWithShape="1">
          <a:blip r:embed="rId3">
            <a:alphaModFix/>
          </a:blip>
          <a:srcRect t="5887" b="7010"/>
          <a:stretch/>
        </p:blipFill>
        <p:spPr>
          <a:xfrm>
            <a:off x="284175" y="0"/>
            <a:ext cx="8859827" cy="5143501"/>
          </a:xfrm>
          <a:prstGeom prst="rect">
            <a:avLst/>
          </a:prstGeom>
          <a:noFill/>
          <a:ln>
            <a:noFill/>
          </a:ln>
        </p:spPr>
      </p:pic>
      <p:sp>
        <p:nvSpPr>
          <p:cNvPr id="848" name="Google Shape;848;gfba70e22ce_0_406"/>
          <p:cNvSpPr/>
          <p:nvPr/>
        </p:nvSpPr>
        <p:spPr>
          <a:xfrm>
            <a:off x="149275" y="2368225"/>
            <a:ext cx="1938000" cy="754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49" name="Google Shape;849;gfba70e22ce_0_406"/>
          <p:cNvSpPr txBox="1"/>
          <p:nvPr/>
        </p:nvSpPr>
        <p:spPr>
          <a:xfrm>
            <a:off x="284175" y="2460925"/>
            <a:ext cx="1803000" cy="569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nl-BE" sz="2500" b="1" i="0" u="none" strike="noStrike" cap="none">
                <a:solidFill>
                  <a:srgbClr val="000000"/>
                </a:solidFill>
                <a:latin typeface="Proxima Nova"/>
                <a:ea typeface="Proxima Nova"/>
                <a:cs typeface="Proxima Nova"/>
                <a:sym typeface="Proxima Nova"/>
              </a:rPr>
              <a:t>Pauze</a:t>
            </a:r>
            <a:endParaRPr sz="2500" b="1" i="0" u="none" strike="noStrike" cap="none">
              <a:solidFill>
                <a:srgbClr val="000000"/>
              </a:solidFill>
              <a:latin typeface="Proxima Nova"/>
              <a:ea typeface="Proxima Nova"/>
              <a:cs typeface="Proxima Nova"/>
              <a:sym typeface="Proxima Nov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gfba70e22ce_0_171"/>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gfba70e22ce_0_171"/>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gfba70e22ce_0_171"/>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i="0" u="none" strike="noStrike" cap="none">
                <a:solidFill>
                  <a:srgbClr val="000000"/>
                </a:solidFill>
                <a:latin typeface="Arial"/>
                <a:ea typeface="Arial"/>
                <a:cs typeface="Arial"/>
                <a:sym typeface="Arial"/>
              </a:rPr>
              <a:t>Storyline</a:t>
            </a:r>
            <a:endParaRPr sz="3200" b="1" i="0" u="none" strike="noStrike" cap="none">
              <a:solidFill>
                <a:srgbClr val="000000"/>
              </a:solidFill>
              <a:latin typeface="Arial"/>
              <a:ea typeface="Arial"/>
              <a:cs typeface="Arial"/>
              <a:sym typeface="Arial"/>
            </a:endParaRPr>
          </a:p>
        </p:txBody>
      </p:sp>
      <p:pic>
        <p:nvPicPr>
          <p:cNvPr id="857" name="Google Shape;857;gfba70e22ce_0_171"/>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gfa30ed6e57_0_510"/>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Doel van vandaag</a:t>
            </a:r>
            <a:endParaRPr sz="3200" b="1" i="0" u="none" strike="noStrike" cap="none">
              <a:solidFill>
                <a:srgbClr val="000000"/>
              </a:solidFill>
              <a:latin typeface="Arial"/>
              <a:ea typeface="Arial"/>
              <a:cs typeface="Arial"/>
              <a:sym typeface="Arial"/>
            </a:endParaRPr>
          </a:p>
        </p:txBody>
      </p:sp>
      <p:sp>
        <p:nvSpPr>
          <p:cNvPr id="387" name="Google Shape;387;gfa30ed6e57_0_510"/>
          <p:cNvSpPr/>
          <p:nvPr/>
        </p:nvSpPr>
        <p:spPr>
          <a:xfrm>
            <a:off x="684100" y="1162551"/>
            <a:ext cx="8073600" cy="738300"/>
          </a:xfrm>
          <a:prstGeom prst="rect">
            <a:avLst/>
          </a:prstGeom>
          <a:solidFill>
            <a:srgbClr val="EFEFEF"/>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nl-BE" sz="1500" b="1" i="0" u="none" strike="noStrike" cap="none">
                <a:solidFill>
                  <a:schemeClr val="dk1"/>
                </a:solidFill>
                <a:latin typeface="Arial"/>
                <a:ea typeface="Arial"/>
                <a:cs typeface="Arial"/>
                <a:sym typeface="Arial"/>
              </a:rPr>
              <a:t>Voorstelling van het sneuvelmodel aan de hand van use cases.</a:t>
            </a:r>
            <a:endParaRPr sz="1500" b="0" i="0" u="none" strike="noStrike" cap="none">
              <a:solidFill>
                <a:srgbClr val="000000"/>
              </a:solidFill>
              <a:latin typeface="Arial"/>
              <a:ea typeface="Arial"/>
              <a:cs typeface="Arial"/>
              <a:sym typeface="Arial"/>
            </a:endParaRPr>
          </a:p>
        </p:txBody>
      </p:sp>
      <p:sp>
        <p:nvSpPr>
          <p:cNvPr id="388" name="Google Shape;388;gfa30ed6e57_0_510"/>
          <p:cNvSpPr/>
          <p:nvPr/>
        </p:nvSpPr>
        <p:spPr>
          <a:xfrm>
            <a:off x="560050" y="3323125"/>
            <a:ext cx="2487300" cy="1169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1400" b="1" i="0" u="none" strike="noStrike" cap="none">
                <a:solidFill>
                  <a:srgbClr val="373636"/>
                </a:solidFill>
                <a:latin typeface="Arial"/>
                <a:ea typeface="Arial"/>
                <a:cs typeface="Arial"/>
                <a:sym typeface="Arial"/>
              </a:rPr>
              <a:t>Samenvatting van de business werkgroep</a:t>
            </a:r>
            <a:endParaRPr sz="1400" b="0" i="0" u="none" strike="noStrike" cap="none">
              <a:solidFill>
                <a:srgbClr val="000000"/>
              </a:solidFill>
              <a:latin typeface="Arial"/>
              <a:ea typeface="Arial"/>
              <a:cs typeface="Arial"/>
              <a:sym typeface="Arial"/>
            </a:endParaRPr>
          </a:p>
        </p:txBody>
      </p:sp>
      <p:sp>
        <p:nvSpPr>
          <p:cNvPr id="389" name="Google Shape;389;gfa30ed6e57_0_510"/>
          <p:cNvSpPr/>
          <p:nvPr/>
        </p:nvSpPr>
        <p:spPr>
          <a:xfrm>
            <a:off x="6046300" y="3326000"/>
            <a:ext cx="2559000" cy="1169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1400" b="1" i="0" u="none" strike="noStrike" cap="none">
                <a:solidFill>
                  <a:srgbClr val="373636"/>
                </a:solidFill>
                <a:latin typeface="Arial"/>
                <a:ea typeface="Arial"/>
                <a:cs typeface="Arial"/>
                <a:sym typeface="Arial"/>
              </a:rPr>
              <a:t>Feedback op het sneuvelmodel &amp; capteren van input a.d.h.v. interactieve oefening</a:t>
            </a:r>
            <a:endParaRPr sz="1400" b="0" i="0" u="none" strike="noStrike" cap="none">
              <a:solidFill>
                <a:srgbClr val="000000"/>
              </a:solidFill>
              <a:latin typeface="Arial"/>
              <a:ea typeface="Arial"/>
              <a:cs typeface="Arial"/>
              <a:sym typeface="Arial"/>
            </a:endParaRPr>
          </a:p>
        </p:txBody>
      </p:sp>
      <p:grpSp>
        <p:nvGrpSpPr>
          <p:cNvPr id="390" name="Google Shape;390;gfa30ed6e57_0_510"/>
          <p:cNvGrpSpPr/>
          <p:nvPr/>
        </p:nvGrpSpPr>
        <p:grpSpPr>
          <a:xfrm>
            <a:off x="1575102" y="2735885"/>
            <a:ext cx="457199" cy="451339"/>
            <a:chOff x="1684338" y="1958975"/>
            <a:chExt cx="123825" cy="122238"/>
          </a:xfrm>
        </p:grpSpPr>
        <p:sp>
          <p:nvSpPr>
            <p:cNvPr id="391" name="Google Shape;391;gfa30ed6e57_0_510"/>
            <p:cNvSpPr/>
            <p:nvPr/>
          </p:nvSpPr>
          <p:spPr>
            <a:xfrm>
              <a:off x="1684338" y="1958975"/>
              <a:ext cx="123825" cy="122238"/>
            </a:xfrm>
            <a:custGeom>
              <a:avLst/>
              <a:gdLst/>
              <a:ahLst/>
              <a:cxnLst/>
              <a:rect l="l" t="t" r="r" b="b"/>
              <a:pathLst>
                <a:path w="78" h="77" extrusionOk="0">
                  <a:moveTo>
                    <a:pt x="0" y="0"/>
                  </a:moveTo>
                  <a:lnTo>
                    <a:pt x="0" y="77"/>
                  </a:lnTo>
                  <a:lnTo>
                    <a:pt x="78" y="77"/>
                  </a:lnTo>
                  <a:lnTo>
                    <a:pt x="78" y="0"/>
                  </a:lnTo>
                  <a:lnTo>
                    <a:pt x="0" y="0"/>
                  </a:lnTo>
                  <a:close/>
                  <a:moveTo>
                    <a:pt x="74" y="74"/>
                  </a:moveTo>
                  <a:lnTo>
                    <a:pt x="3" y="74"/>
                  </a:lnTo>
                  <a:lnTo>
                    <a:pt x="3" y="3"/>
                  </a:lnTo>
                  <a:lnTo>
                    <a:pt x="74" y="3"/>
                  </a:lnTo>
                  <a:lnTo>
                    <a:pt x="74" y="74"/>
                  </a:ln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2" name="Google Shape;392;gfa30ed6e57_0_510"/>
            <p:cNvSpPr/>
            <p:nvPr/>
          </p:nvSpPr>
          <p:spPr>
            <a:xfrm>
              <a:off x="1704975" y="1971675"/>
              <a:ext cx="49213" cy="85725"/>
            </a:xfrm>
            <a:custGeom>
              <a:avLst/>
              <a:gdLst/>
              <a:ahLst/>
              <a:cxnLst/>
              <a:rect l="l" t="t" r="r" b="b"/>
              <a:pathLst>
                <a:path w="229" h="398" extrusionOk="0">
                  <a:moveTo>
                    <a:pt x="24" y="226"/>
                  </a:moveTo>
                  <a:cubicBezTo>
                    <a:pt x="24" y="136"/>
                    <a:pt x="95" y="63"/>
                    <a:pt x="184" y="60"/>
                  </a:cubicBezTo>
                  <a:cubicBezTo>
                    <a:pt x="163" y="80"/>
                    <a:pt x="163" y="80"/>
                    <a:pt x="163" y="80"/>
                  </a:cubicBezTo>
                  <a:cubicBezTo>
                    <a:pt x="181" y="97"/>
                    <a:pt x="181" y="97"/>
                    <a:pt x="181" y="97"/>
                  </a:cubicBezTo>
                  <a:cubicBezTo>
                    <a:pt x="229" y="49"/>
                    <a:pt x="229" y="49"/>
                    <a:pt x="229" y="49"/>
                  </a:cubicBezTo>
                  <a:cubicBezTo>
                    <a:pt x="181" y="0"/>
                    <a:pt x="181" y="0"/>
                    <a:pt x="181" y="0"/>
                  </a:cubicBezTo>
                  <a:cubicBezTo>
                    <a:pt x="163" y="17"/>
                    <a:pt x="163" y="17"/>
                    <a:pt x="163" y="17"/>
                  </a:cubicBezTo>
                  <a:cubicBezTo>
                    <a:pt x="181" y="35"/>
                    <a:pt x="181" y="35"/>
                    <a:pt x="181" y="35"/>
                  </a:cubicBezTo>
                  <a:cubicBezTo>
                    <a:pt x="80" y="40"/>
                    <a:pt x="0" y="124"/>
                    <a:pt x="0" y="226"/>
                  </a:cubicBezTo>
                  <a:cubicBezTo>
                    <a:pt x="0" y="301"/>
                    <a:pt x="44" y="367"/>
                    <a:pt x="107" y="398"/>
                  </a:cubicBezTo>
                  <a:cubicBezTo>
                    <a:pt x="115" y="374"/>
                    <a:pt x="115" y="374"/>
                    <a:pt x="115" y="374"/>
                  </a:cubicBezTo>
                  <a:cubicBezTo>
                    <a:pt x="61" y="346"/>
                    <a:pt x="24" y="290"/>
                    <a:pt x="24" y="226"/>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3" name="Google Shape;393;gfa30ed6e57_0_510"/>
            <p:cNvSpPr/>
            <p:nvPr/>
          </p:nvSpPr>
          <p:spPr>
            <a:xfrm>
              <a:off x="1736725" y="1982788"/>
              <a:ext cx="49213" cy="85725"/>
            </a:xfrm>
            <a:custGeom>
              <a:avLst/>
              <a:gdLst/>
              <a:ahLst/>
              <a:cxnLst/>
              <a:rect l="l" t="t" r="r" b="b"/>
              <a:pathLst>
                <a:path w="234" h="401" extrusionOk="0">
                  <a:moveTo>
                    <a:pt x="234" y="175"/>
                  </a:moveTo>
                  <a:cubicBezTo>
                    <a:pt x="234" y="96"/>
                    <a:pt x="186" y="29"/>
                    <a:pt x="119" y="0"/>
                  </a:cubicBezTo>
                  <a:cubicBezTo>
                    <a:pt x="111" y="23"/>
                    <a:pt x="111" y="23"/>
                    <a:pt x="111" y="23"/>
                  </a:cubicBezTo>
                  <a:cubicBezTo>
                    <a:pt x="169" y="49"/>
                    <a:pt x="209" y="108"/>
                    <a:pt x="209" y="175"/>
                  </a:cubicBezTo>
                  <a:cubicBezTo>
                    <a:pt x="209" y="265"/>
                    <a:pt x="136" y="339"/>
                    <a:pt x="46" y="341"/>
                  </a:cubicBezTo>
                  <a:cubicBezTo>
                    <a:pt x="67" y="321"/>
                    <a:pt x="67" y="321"/>
                    <a:pt x="67" y="321"/>
                  </a:cubicBezTo>
                  <a:cubicBezTo>
                    <a:pt x="49" y="303"/>
                    <a:pt x="49" y="303"/>
                    <a:pt x="49" y="303"/>
                  </a:cubicBezTo>
                  <a:cubicBezTo>
                    <a:pt x="0" y="352"/>
                    <a:pt x="0" y="352"/>
                    <a:pt x="0" y="352"/>
                  </a:cubicBezTo>
                  <a:cubicBezTo>
                    <a:pt x="49" y="401"/>
                    <a:pt x="49" y="401"/>
                    <a:pt x="49" y="401"/>
                  </a:cubicBezTo>
                  <a:cubicBezTo>
                    <a:pt x="67" y="383"/>
                    <a:pt x="67" y="383"/>
                    <a:pt x="67" y="383"/>
                  </a:cubicBezTo>
                  <a:cubicBezTo>
                    <a:pt x="49" y="366"/>
                    <a:pt x="49" y="366"/>
                    <a:pt x="49" y="366"/>
                  </a:cubicBezTo>
                  <a:cubicBezTo>
                    <a:pt x="151" y="362"/>
                    <a:pt x="234" y="278"/>
                    <a:pt x="234" y="175"/>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394" name="Google Shape;394;gfa30ed6e57_0_510"/>
          <p:cNvGrpSpPr/>
          <p:nvPr/>
        </p:nvGrpSpPr>
        <p:grpSpPr>
          <a:xfrm>
            <a:off x="7097229" y="2735872"/>
            <a:ext cx="457151" cy="457156"/>
            <a:chOff x="4143375" y="39688"/>
            <a:chExt cx="1338263" cy="1339849"/>
          </a:xfrm>
        </p:grpSpPr>
        <p:sp>
          <p:nvSpPr>
            <p:cNvPr id="395" name="Google Shape;395;gfa30ed6e57_0_510"/>
            <p:cNvSpPr/>
            <p:nvPr/>
          </p:nvSpPr>
          <p:spPr>
            <a:xfrm>
              <a:off x="4143375" y="39688"/>
              <a:ext cx="1338263" cy="1339849"/>
            </a:xfrm>
            <a:custGeom>
              <a:avLst/>
              <a:gdLst/>
              <a:ahLst/>
              <a:cxnLst/>
              <a:rect l="l" t="t" r="r" b="b"/>
              <a:pathLst>
                <a:path w="576" h="576" extrusionOk="0">
                  <a:moveTo>
                    <a:pt x="0" y="0"/>
                  </a:moveTo>
                  <a:cubicBezTo>
                    <a:pt x="0" y="576"/>
                    <a:pt x="0" y="576"/>
                    <a:pt x="0" y="576"/>
                  </a:cubicBezTo>
                  <a:cubicBezTo>
                    <a:pt x="179" y="576"/>
                    <a:pt x="179" y="576"/>
                    <a:pt x="179" y="576"/>
                  </a:cubicBezTo>
                  <a:cubicBezTo>
                    <a:pt x="179" y="411"/>
                    <a:pt x="179" y="411"/>
                    <a:pt x="179" y="411"/>
                  </a:cubicBezTo>
                  <a:cubicBezTo>
                    <a:pt x="174" y="407"/>
                    <a:pt x="174" y="407"/>
                    <a:pt x="174" y="407"/>
                  </a:cubicBezTo>
                  <a:cubicBezTo>
                    <a:pt x="130" y="375"/>
                    <a:pt x="104" y="324"/>
                    <a:pt x="104" y="270"/>
                  </a:cubicBezTo>
                  <a:cubicBezTo>
                    <a:pt x="104" y="191"/>
                    <a:pt x="166" y="120"/>
                    <a:pt x="248" y="104"/>
                  </a:cubicBezTo>
                  <a:cubicBezTo>
                    <a:pt x="248" y="104"/>
                    <a:pt x="263" y="100"/>
                    <a:pt x="285" y="100"/>
                  </a:cubicBezTo>
                  <a:cubicBezTo>
                    <a:pt x="311" y="100"/>
                    <a:pt x="329" y="105"/>
                    <a:pt x="329" y="105"/>
                  </a:cubicBezTo>
                  <a:cubicBezTo>
                    <a:pt x="420" y="126"/>
                    <a:pt x="448" y="216"/>
                    <a:pt x="478" y="311"/>
                  </a:cubicBezTo>
                  <a:cubicBezTo>
                    <a:pt x="481" y="320"/>
                    <a:pt x="484" y="329"/>
                    <a:pt x="486" y="337"/>
                  </a:cubicBezTo>
                  <a:cubicBezTo>
                    <a:pt x="435" y="337"/>
                    <a:pt x="435" y="337"/>
                    <a:pt x="435" y="337"/>
                  </a:cubicBezTo>
                  <a:cubicBezTo>
                    <a:pt x="435" y="406"/>
                    <a:pt x="435" y="406"/>
                    <a:pt x="435" y="406"/>
                  </a:cubicBezTo>
                  <a:cubicBezTo>
                    <a:pt x="435" y="430"/>
                    <a:pt x="415" y="450"/>
                    <a:pt x="391" y="450"/>
                  </a:cubicBezTo>
                  <a:cubicBezTo>
                    <a:pt x="341" y="450"/>
                    <a:pt x="341" y="450"/>
                    <a:pt x="341" y="450"/>
                  </a:cubicBezTo>
                  <a:cubicBezTo>
                    <a:pt x="341" y="576"/>
                    <a:pt x="341" y="576"/>
                    <a:pt x="341" y="576"/>
                  </a:cubicBezTo>
                  <a:cubicBezTo>
                    <a:pt x="576" y="576"/>
                    <a:pt x="576" y="576"/>
                    <a:pt x="576" y="576"/>
                  </a:cubicBezTo>
                  <a:cubicBezTo>
                    <a:pt x="576" y="0"/>
                    <a:pt x="576" y="0"/>
                    <a:pt x="576" y="0"/>
                  </a:cubicBezTo>
                  <a:lnTo>
                    <a:pt x="0" y="0"/>
                  </a:lnTo>
                  <a:close/>
                  <a:moveTo>
                    <a:pt x="551" y="551"/>
                  </a:moveTo>
                  <a:cubicBezTo>
                    <a:pt x="366" y="551"/>
                    <a:pt x="366" y="551"/>
                    <a:pt x="366" y="551"/>
                  </a:cubicBezTo>
                  <a:cubicBezTo>
                    <a:pt x="366" y="474"/>
                    <a:pt x="366" y="474"/>
                    <a:pt x="366" y="474"/>
                  </a:cubicBezTo>
                  <a:cubicBezTo>
                    <a:pt x="391" y="474"/>
                    <a:pt x="391" y="474"/>
                    <a:pt x="391" y="474"/>
                  </a:cubicBezTo>
                  <a:cubicBezTo>
                    <a:pt x="429" y="474"/>
                    <a:pt x="460" y="444"/>
                    <a:pt x="460" y="406"/>
                  </a:cubicBezTo>
                  <a:cubicBezTo>
                    <a:pt x="460" y="362"/>
                    <a:pt x="460" y="362"/>
                    <a:pt x="460" y="362"/>
                  </a:cubicBezTo>
                  <a:cubicBezTo>
                    <a:pt x="490" y="362"/>
                    <a:pt x="490" y="362"/>
                    <a:pt x="490" y="362"/>
                  </a:cubicBezTo>
                  <a:cubicBezTo>
                    <a:pt x="497" y="362"/>
                    <a:pt x="504" y="359"/>
                    <a:pt x="508" y="353"/>
                  </a:cubicBezTo>
                  <a:cubicBezTo>
                    <a:pt x="512" y="348"/>
                    <a:pt x="513" y="340"/>
                    <a:pt x="511" y="334"/>
                  </a:cubicBezTo>
                  <a:cubicBezTo>
                    <a:pt x="508" y="324"/>
                    <a:pt x="505" y="314"/>
                    <a:pt x="502" y="304"/>
                  </a:cubicBezTo>
                  <a:cubicBezTo>
                    <a:pt x="470" y="204"/>
                    <a:pt x="438" y="102"/>
                    <a:pt x="329" y="80"/>
                  </a:cubicBezTo>
                  <a:cubicBezTo>
                    <a:pt x="329" y="80"/>
                    <a:pt x="310" y="75"/>
                    <a:pt x="290" y="75"/>
                  </a:cubicBezTo>
                  <a:cubicBezTo>
                    <a:pt x="269" y="75"/>
                    <a:pt x="248" y="79"/>
                    <a:pt x="248" y="79"/>
                  </a:cubicBezTo>
                  <a:cubicBezTo>
                    <a:pt x="153" y="96"/>
                    <a:pt x="80" y="178"/>
                    <a:pt x="80" y="270"/>
                  </a:cubicBezTo>
                  <a:cubicBezTo>
                    <a:pt x="80" y="330"/>
                    <a:pt x="107" y="387"/>
                    <a:pt x="154" y="423"/>
                  </a:cubicBezTo>
                  <a:cubicBezTo>
                    <a:pt x="154" y="551"/>
                    <a:pt x="154" y="551"/>
                    <a:pt x="154" y="551"/>
                  </a:cubicBezTo>
                  <a:cubicBezTo>
                    <a:pt x="25" y="551"/>
                    <a:pt x="25" y="551"/>
                    <a:pt x="25" y="551"/>
                  </a:cubicBezTo>
                  <a:cubicBezTo>
                    <a:pt x="25" y="24"/>
                    <a:pt x="25" y="24"/>
                    <a:pt x="25" y="24"/>
                  </a:cubicBezTo>
                  <a:cubicBezTo>
                    <a:pt x="551" y="24"/>
                    <a:pt x="551" y="24"/>
                    <a:pt x="551" y="24"/>
                  </a:cubicBezTo>
                  <a:lnTo>
                    <a:pt x="551" y="551"/>
                  </a:ln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6" name="Google Shape;396;gfa30ed6e57_0_510"/>
            <p:cNvSpPr/>
            <p:nvPr/>
          </p:nvSpPr>
          <p:spPr>
            <a:xfrm>
              <a:off x="4438650" y="474663"/>
              <a:ext cx="339725" cy="339725"/>
            </a:xfrm>
            <a:custGeom>
              <a:avLst/>
              <a:gdLst/>
              <a:ahLst/>
              <a:cxnLst/>
              <a:rect l="l" t="t" r="r" b="b"/>
              <a:pathLst>
                <a:path w="146" h="146" extrusionOk="0">
                  <a:moveTo>
                    <a:pt x="128" y="56"/>
                  </a:moveTo>
                  <a:cubicBezTo>
                    <a:pt x="143" y="47"/>
                    <a:pt x="143" y="47"/>
                    <a:pt x="143" y="47"/>
                  </a:cubicBezTo>
                  <a:cubicBezTo>
                    <a:pt x="131" y="26"/>
                    <a:pt x="131" y="26"/>
                    <a:pt x="131" y="26"/>
                  </a:cubicBezTo>
                  <a:cubicBezTo>
                    <a:pt x="116" y="35"/>
                    <a:pt x="116" y="35"/>
                    <a:pt x="116" y="35"/>
                  </a:cubicBezTo>
                  <a:cubicBezTo>
                    <a:pt x="115" y="34"/>
                    <a:pt x="114" y="32"/>
                    <a:pt x="112" y="31"/>
                  </a:cubicBezTo>
                  <a:cubicBezTo>
                    <a:pt x="121" y="17"/>
                    <a:pt x="121" y="17"/>
                    <a:pt x="121" y="17"/>
                  </a:cubicBezTo>
                  <a:cubicBezTo>
                    <a:pt x="100" y="4"/>
                    <a:pt x="100" y="4"/>
                    <a:pt x="100" y="4"/>
                  </a:cubicBezTo>
                  <a:cubicBezTo>
                    <a:pt x="91" y="19"/>
                    <a:pt x="91" y="19"/>
                    <a:pt x="91" y="19"/>
                  </a:cubicBezTo>
                  <a:cubicBezTo>
                    <a:pt x="89" y="18"/>
                    <a:pt x="87" y="17"/>
                    <a:pt x="85" y="17"/>
                  </a:cubicBezTo>
                  <a:cubicBezTo>
                    <a:pt x="85" y="0"/>
                    <a:pt x="85" y="0"/>
                    <a:pt x="85" y="0"/>
                  </a:cubicBezTo>
                  <a:cubicBezTo>
                    <a:pt x="61" y="0"/>
                    <a:pt x="61" y="0"/>
                    <a:pt x="61" y="0"/>
                  </a:cubicBezTo>
                  <a:cubicBezTo>
                    <a:pt x="61" y="17"/>
                    <a:pt x="61" y="17"/>
                    <a:pt x="61" y="17"/>
                  </a:cubicBezTo>
                  <a:cubicBezTo>
                    <a:pt x="58" y="17"/>
                    <a:pt x="56" y="18"/>
                    <a:pt x="53" y="19"/>
                  </a:cubicBezTo>
                  <a:cubicBezTo>
                    <a:pt x="44" y="5"/>
                    <a:pt x="44" y="5"/>
                    <a:pt x="44" y="5"/>
                  </a:cubicBezTo>
                  <a:cubicBezTo>
                    <a:pt x="23" y="18"/>
                    <a:pt x="23" y="18"/>
                    <a:pt x="23" y="18"/>
                  </a:cubicBezTo>
                  <a:cubicBezTo>
                    <a:pt x="32" y="32"/>
                    <a:pt x="32" y="32"/>
                    <a:pt x="32" y="32"/>
                  </a:cubicBezTo>
                  <a:cubicBezTo>
                    <a:pt x="32" y="33"/>
                    <a:pt x="31" y="34"/>
                    <a:pt x="31" y="34"/>
                  </a:cubicBezTo>
                  <a:cubicBezTo>
                    <a:pt x="16" y="25"/>
                    <a:pt x="16" y="25"/>
                    <a:pt x="16" y="25"/>
                  </a:cubicBezTo>
                  <a:cubicBezTo>
                    <a:pt x="3" y="47"/>
                    <a:pt x="3" y="47"/>
                    <a:pt x="3" y="47"/>
                  </a:cubicBezTo>
                  <a:cubicBezTo>
                    <a:pt x="18" y="55"/>
                    <a:pt x="18" y="55"/>
                    <a:pt x="18" y="55"/>
                  </a:cubicBezTo>
                  <a:cubicBezTo>
                    <a:pt x="18" y="57"/>
                    <a:pt x="17" y="59"/>
                    <a:pt x="17" y="61"/>
                  </a:cubicBezTo>
                  <a:cubicBezTo>
                    <a:pt x="0" y="61"/>
                    <a:pt x="0" y="61"/>
                    <a:pt x="0" y="61"/>
                  </a:cubicBezTo>
                  <a:cubicBezTo>
                    <a:pt x="0" y="85"/>
                    <a:pt x="0" y="85"/>
                    <a:pt x="0" y="85"/>
                  </a:cubicBezTo>
                  <a:cubicBezTo>
                    <a:pt x="17" y="85"/>
                    <a:pt x="17" y="85"/>
                    <a:pt x="17" y="85"/>
                  </a:cubicBezTo>
                  <a:cubicBezTo>
                    <a:pt x="17" y="87"/>
                    <a:pt x="18" y="88"/>
                    <a:pt x="18" y="90"/>
                  </a:cubicBezTo>
                  <a:cubicBezTo>
                    <a:pt x="3" y="98"/>
                    <a:pt x="3" y="98"/>
                    <a:pt x="3" y="98"/>
                  </a:cubicBezTo>
                  <a:cubicBezTo>
                    <a:pt x="15" y="120"/>
                    <a:pt x="15" y="120"/>
                    <a:pt x="15" y="120"/>
                  </a:cubicBezTo>
                  <a:cubicBezTo>
                    <a:pt x="30" y="111"/>
                    <a:pt x="30" y="111"/>
                    <a:pt x="30" y="111"/>
                  </a:cubicBezTo>
                  <a:cubicBezTo>
                    <a:pt x="31" y="112"/>
                    <a:pt x="32" y="113"/>
                    <a:pt x="33" y="114"/>
                  </a:cubicBezTo>
                  <a:cubicBezTo>
                    <a:pt x="24" y="129"/>
                    <a:pt x="24" y="129"/>
                    <a:pt x="24" y="129"/>
                  </a:cubicBezTo>
                  <a:cubicBezTo>
                    <a:pt x="45" y="142"/>
                    <a:pt x="45" y="142"/>
                    <a:pt x="45" y="142"/>
                  </a:cubicBezTo>
                  <a:cubicBezTo>
                    <a:pt x="54" y="127"/>
                    <a:pt x="54" y="127"/>
                    <a:pt x="54" y="127"/>
                  </a:cubicBezTo>
                  <a:cubicBezTo>
                    <a:pt x="56" y="128"/>
                    <a:pt x="59" y="129"/>
                    <a:pt x="61" y="129"/>
                  </a:cubicBezTo>
                  <a:cubicBezTo>
                    <a:pt x="61" y="146"/>
                    <a:pt x="61" y="146"/>
                    <a:pt x="61" y="146"/>
                  </a:cubicBezTo>
                  <a:cubicBezTo>
                    <a:pt x="85" y="146"/>
                    <a:pt x="85" y="146"/>
                    <a:pt x="85" y="146"/>
                  </a:cubicBezTo>
                  <a:cubicBezTo>
                    <a:pt x="85" y="129"/>
                    <a:pt x="85" y="129"/>
                    <a:pt x="85" y="129"/>
                  </a:cubicBezTo>
                  <a:cubicBezTo>
                    <a:pt x="88" y="128"/>
                    <a:pt x="90" y="128"/>
                    <a:pt x="93" y="127"/>
                  </a:cubicBezTo>
                  <a:cubicBezTo>
                    <a:pt x="102" y="141"/>
                    <a:pt x="102" y="141"/>
                    <a:pt x="102" y="141"/>
                  </a:cubicBezTo>
                  <a:cubicBezTo>
                    <a:pt x="123" y="128"/>
                    <a:pt x="123" y="128"/>
                    <a:pt x="123" y="128"/>
                  </a:cubicBezTo>
                  <a:cubicBezTo>
                    <a:pt x="113" y="114"/>
                    <a:pt x="113" y="114"/>
                    <a:pt x="113" y="114"/>
                  </a:cubicBezTo>
                  <a:cubicBezTo>
                    <a:pt x="114" y="113"/>
                    <a:pt x="115" y="112"/>
                    <a:pt x="115" y="112"/>
                  </a:cubicBezTo>
                  <a:cubicBezTo>
                    <a:pt x="130" y="120"/>
                    <a:pt x="130" y="120"/>
                    <a:pt x="130" y="120"/>
                  </a:cubicBezTo>
                  <a:cubicBezTo>
                    <a:pt x="143" y="99"/>
                    <a:pt x="143" y="99"/>
                    <a:pt x="143" y="99"/>
                  </a:cubicBezTo>
                  <a:cubicBezTo>
                    <a:pt x="128" y="91"/>
                    <a:pt x="128" y="91"/>
                    <a:pt x="128" y="91"/>
                  </a:cubicBezTo>
                  <a:cubicBezTo>
                    <a:pt x="128" y="89"/>
                    <a:pt x="129" y="87"/>
                    <a:pt x="129" y="85"/>
                  </a:cubicBezTo>
                  <a:cubicBezTo>
                    <a:pt x="146" y="85"/>
                    <a:pt x="146" y="85"/>
                    <a:pt x="146" y="85"/>
                  </a:cubicBezTo>
                  <a:cubicBezTo>
                    <a:pt x="146" y="61"/>
                    <a:pt x="146" y="61"/>
                    <a:pt x="146" y="61"/>
                  </a:cubicBezTo>
                  <a:cubicBezTo>
                    <a:pt x="129" y="61"/>
                    <a:pt x="129" y="61"/>
                    <a:pt x="129" y="61"/>
                  </a:cubicBezTo>
                  <a:cubicBezTo>
                    <a:pt x="129" y="59"/>
                    <a:pt x="128" y="58"/>
                    <a:pt x="128" y="56"/>
                  </a:cubicBezTo>
                  <a:close/>
                  <a:moveTo>
                    <a:pt x="40" y="73"/>
                  </a:moveTo>
                  <a:cubicBezTo>
                    <a:pt x="40" y="55"/>
                    <a:pt x="55" y="40"/>
                    <a:pt x="73" y="40"/>
                  </a:cubicBezTo>
                  <a:cubicBezTo>
                    <a:pt x="91" y="40"/>
                    <a:pt x="106" y="55"/>
                    <a:pt x="106" y="73"/>
                  </a:cubicBezTo>
                  <a:cubicBezTo>
                    <a:pt x="106" y="91"/>
                    <a:pt x="91" y="106"/>
                    <a:pt x="73" y="106"/>
                  </a:cubicBezTo>
                  <a:cubicBezTo>
                    <a:pt x="55" y="106"/>
                    <a:pt x="40" y="91"/>
                    <a:pt x="40" y="73"/>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7" name="Google Shape;397;gfa30ed6e57_0_510"/>
            <p:cNvSpPr/>
            <p:nvPr/>
          </p:nvSpPr>
          <p:spPr>
            <a:xfrm>
              <a:off x="4765675" y="338138"/>
              <a:ext cx="254000" cy="252413"/>
            </a:xfrm>
            <a:custGeom>
              <a:avLst/>
              <a:gdLst/>
              <a:ahLst/>
              <a:cxnLst/>
              <a:rect l="l" t="t" r="r" b="b"/>
              <a:pathLst>
                <a:path w="109" h="109" extrusionOk="0">
                  <a:moveTo>
                    <a:pt x="87" y="100"/>
                  </a:moveTo>
                  <a:cubicBezTo>
                    <a:pt x="82" y="88"/>
                    <a:pt x="82" y="88"/>
                    <a:pt x="82" y="88"/>
                  </a:cubicBezTo>
                  <a:cubicBezTo>
                    <a:pt x="84" y="86"/>
                    <a:pt x="86" y="84"/>
                    <a:pt x="88" y="82"/>
                  </a:cubicBezTo>
                  <a:cubicBezTo>
                    <a:pt x="99" y="87"/>
                    <a:pt x="99" y="87"/>
                    <a:pt x="99" y="87"/>
                  </a:cubicBezTo>
                  <a:cubicBezTo>
                    <a:pt x="109" y="65"/>
                    <a:pt x="109" y="65"/>
                    <a:pt x="109" y="65"/>
                  </a:cubicBezTo>
                  <a:cubicBezTo>
                    <a:pt x="97" y="60"/>
                    <a:pt x="97" y="60"/>
                    <a:pt x="97" y="60"/>
                  </a:cubicBezTo>
                  <a:cubicBezTo>
                    <a:pt x="98" y="57"/>
                    <a:pt x="98" y="54"/>
                    <a:pt x="97" y="51"/>
                  </a:cubicBezTo>
                  <a:cubicBezTo>
                    <a:pt x="109" y="46"/>
                    <a:pt x="109" y="46"/>
                    <a:pt x="109" y="46"/>
                  </a:cubicBezTo>
                  <a:cubicBezTo>
                    <a:pt x="100" y="23"/>
                    <a:pt x="100" y="23"/>
                    <a:pt x="100" y="23"/>
                  </a:cubicBezTo>
                  <a:cubicBezTo>
                    <a:pt x="88" y="28"/>
                    <a:pt x="88" y="28"/>
                    <a:pt x="88" y="28"/>
                  </a:cubicBezTo>
                  <a:cubicBezTo>
                    <a:pt x="86" y="26"/>
                    <a:pt x="84" y="24"/>
                    <a:pt x="82" y="22"/>
                  </a:cubicBezTo>
                  <a:cubicBezTo>
                    <a:pt x="87" y="10"/>
                    <a:pt x="87" y="10"/>
                    <a:pt x="87" y="10"/>
                  </a:cubicBezTo>
                  <a:cubicBezTo>
                    <a:pt x="65" y="0"/>
                    <a:pt x="65" y="0"/>
                    <a:pt x="65" y="0"/>
                  </a:cubicBezTo>
                  <a:cubicBezTo>
                    <a:pt x="59" y="12"/>
                    <a:pt x="59" y="12"/>
                    <a:pt x="59" y="12"/>
                  </a:cubicBezTo>
                  <a:cubicBezTo>
                    <a:pt x="56" y="12"/>
                    <a:pt x="53" y="12"/>
                    <a:pt x="50" y="12"/>
                  </a:cubicBezTo>
                  <a:cubicBezTo>
                    <a:pt x="45" y="0"/>
                    <a:pt x="45" y="0"/>
                    <a:pt x="45" y="0"/>
                  </a:cubicBezTo>
                  <a:cubicBezTo>
                    <a:pt x="22" y="9"/>
                    <a:pt x="22" y="9"/>
                    <a:pt x="22" y="9"/>
                  </a:cubicBezTo>
                  <a:cubicBezTo>
                    <a:pt x="27" y="22"/>
                    <a:pt x="27" y="22"/>
                    <a:pt x="27" y="22"/>
                  </a:cubicBezTo>
                  <a:cubicBezTo>
                    <a:pt x="25" y="23"/>
                    <a:pt x="24" y="25"/>
                    <a:pt x="22" y="27"/>
                  </a:cubicBezTo>
                  <a:cubicBezTo>
                    <a:pt x="10" y="22"/>
                    <a:pt x="10" y="22"/>
                    <a:pt x="10" y="22"/>
                  </a:cubicBezTo>
                  <a:cubicBezTo>
                    <a:pt x="0" y="44"/>
                    <a:pt x="0" y="44"/>
                    <a:pt x="0" y="44"/>
                  </a:cubicBezTo>
                  <a:cubicBezTo>
                    <a:pt x="12" y="50"/>
                    <a:pt x="12" y="50"/>
                    <a:pt x="12" y="50"/>
                  </a:cubicBezTo>
                  <a:cubicBezTo>
                    <a:pt x="12" y="53"/>
                    <a:pt x="12" y="55"/>
                    <a:pt x="12" y="58"/>
                  </a:cubicBezTo>
                  <a:cubicBezTo>
                    <a:pt x="0" y="63"/>
                    <a:pt x="0" y="63"/>
                    <a:pt x="0" y="63"/>
                  </a:cubicBezTo>
                  <a:cubicBezTo>
                    <a:pt x="9" y="86"/>
                    <a:pt x="9" y="86"/>
                    <a:pt x="9" y="86"/>
                  </a:cubicBezTo>
                  <a:cubicBezTo>
                    <a:pt x="21" y="81"/>
                    <a:pt x="21" y="81"/>
                    <a:pt x="21" y="81"/>
                  </a:cubicBezTo>
                  <a:cubicBezTo>
                    <a:pt x="22" y="84"/>
                    <a:pt x="25" y="86"/>
                    <a:pt x="27" y="88"/>
                  </a:cubicBezTo>
                  <a:cubicBezTo>
                    <a:pt x="22" y="99"/>
                    <a:pt x="22" y="99"/>
                    <a:pt x="22" y="99"/>
                  </a:cubicBezTo>
                  <a:cubicBezTo>
                    <a:pt x="44" y="109"/>
                    <a:pt x="44" y="109"/>
                    <a:pt x="44" y="109"/>
                  </a:cubicBezTo>
                  <a:cubicBezTo>
                    <a:pt x="49" y="98"/>
                    <a:pt x="49" y="98"/>
                    <a:pt x="49" y="98"/>
                  </a:cubicBezTo>
                  <a:cubicBezTo>
                    <a:pt x="51" y="98"/>
                    <a:pt x="53" y="98"/>
                    <a:pt x="55" y="98"/>
                  </a:cubicBezTo>
                  <a:cubicBezTo>
                    <a:pt x="56" y="98"/>
                    <a:pt x="58" y="98"/>
                    <a:pt x="59" y="98"/>
                  </a:cubicBezTo>
                  <a:cubicBezTo>
                    <a:pt x="64" y="109"/>
                    <a:pt x="64" y="109"/>
                    <a:pt x="64" y="109"/>
                  </a:cubicBezTo>
                  <a:lnTo>
                    <a:pt x="87" y="100"/>
                  </a:lnTo>
                  <a:close/>
                  <a:moveTo>
                    <a:pt x="47" y="72"/>
                  </a:moveTo>
                  <a:cubicBezTo>
                    <a:pt x="43" y="70"/>
                    <a:pt x="39" y="66"/>
                    <a:pt x="38" y="62"/>
                  </a:cubicBezTo>
                  <a:cubicBezTo>
                    <a:pt x="36" y="57"/>
                    <a:pt x="36" y="52"/>
                    <a:pt x="38" y="48"/>
                  </a:cubicBezTo>
                  <a:cubicBezTo>
                    <a:pt x="40" y="43"/>
                    <a:pt x="43" y="40"/>
                    <a:pt x="48" y="38"/>
                  </a:cubicBezTo>
                  <a:cubicBezTo>
                    <a:pt x="50" y="37"/>
                    <a:pt x="52" y="37"/>
                    <a:pt x="55" y="37"/>
                  </a:cubicBezTo>
                  <a:cubicBezTo>
                    <a:pt x="57" y="37"/>
                    <a:pt x="59" y="37"/>
                    <a:pt x="62" y="38"/>
                  </a:cubicBezTo>
                  <a:cubicBezTo>
                    <a:pt x="66" y="40"/>
                    <a:pt x="70" y="44"/>
                    <a:pt x="72" y="48"/>
                  </a:cubicBezTo>
                  <a:cubicBezTo>
                    <a:pt x="73" y="53"/>
                    <a:pt x="73" y="58"/>
                    <a:pt x="71" y="62"/>
                  </a:cubicBezTo>
                  <a:cubicBezTo>
                    <a:pt x="69" y="67"/>
                    <a:pt x="66" y="70"/>
                    <a:pt x="61" y="72"/>
                  </a:cubicBezTo>
                  <a:cubicBezTo>
                    <a:pt x="57" y="74"/>
                    <a:pt x="52" y="74"/>
                    <a:pt x="47" y="72"/>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398" name="Google Shape;398;gfa30ed6e57_0_510"/>
          <p:cNvSpPr/>
          <p:nvPr/>
        </p:nvSpPr>
        <p:spPr>
          <a:xfrm>
            <a:off x="3136750" y="3326025"/>
            <a:ext cx="2559000" cy="1169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1400" b="1" i="0" u="none" strike="noStrike" cap="none">
                <a:solidFill>
                  <a:srgbClr val="373636"/>
                </a:solidFill>
                <a:latin typeface="Arial"/>
                <a:ea typeface="Arial"/>
                <a:cs typeface="Arial"/>
                <a:sym typeface="Arial"/>
              </a:rPr>
              <a:t>Voorstelling van het sneuvelmodel aan de hand van een storyline</a:t>
            </a:r>
            <a:endParaRPr sz="1400" b="0" i="0" u="none" strike="noStrike" cap="none">
              <a:solidFill>
                <a:srgbClr val="000000"/>
              </a:solidFill>
              <a:latin typeface="Arial"/>
              <a:ea typeface="Arial"/>
              <a:cs typeface="Arial"/>
              <a:sym typeface="Arial"/>
            </a:endParaRPr>
          </a:p>
        </p:txBody>
      </p:sp>
      <p:sp>
        <p:nvSpPr>
          <p:cNvPr id="399" name="Google Shape;399;gfa30ed6e57_0_510"/>
          <p:cNvSpPr/>
          <p:nvPr/>
        </p:nvSpPr>
        <p:spPr>
          <a:xfrm>
            <a:off x="4187650" y="2735875"/>
            <a:ext cx="457200" cy="457200"/>
          </a:xfrm>
          <a:custGeom>
            <a:avLst/>
            <a:gdLst/>
            <a:ahLst/>
            <a:cxnLst/>
            <a:rect l="l" t="t" r="r" b="b"/>
            <a:pathLst>
              <a:path w="346" h="346" extrusionOk="0">
                <a:moveTo>
                  <a:pt x="0" y="0"/>
                </a:moveTo>
                <a:cubicBezTo>
                  <a:pt x="0" y="346"/>
                  <a:pt x="0" y="346"/>
                  <a:pt x="0" y="346"/>
                </a:cubicBezTo>
                <a:cubicBezTo>
                  <a:pt x="346" y="346"/>
                  <a:pt x="346" y="346"/>
                  <a:pt x="346" y="346"/>
                </a:cubicBezTo>
                <a:cubicBezTo>
                  <a:pt x="346" y="0"/>
                  <a:pt x="346" y="0"/>
                  <a:pt x="346" y="0"/>
                </a:cubicBezTo>
                <a:lnTo>
                  <a:pt x="0" y="0"/>
                </a:lnTo>
                <a:close/>
                <a:moveTo>
                  <a:pt x="332" y="331"/>
                </a:moveTo>
                <a:cubicBezTo>
                  <a:pt x="15" y="331"/>
                  <a:pt x="15" y="331"/>
                  <a:pt x="15" y="331"/>
                </a:cubicBezTo>
                <a:cubicBezTo>
                  <a:pt x="15" y="15"/>
                  <a:pt x="15" y="15"/>
                  <a:pt x="15" y="15"/>
                </a:cubicBezTo>
                <a:cubicBezTo>
                  <a:pt x="332" y="15"/>
                  <a:pt x="332" y="15"/>
                  <a:pt x="332" y="15"/>
                </a:cubicBezTo>
                <a:lnTo>
                  <a:pt x="332" y="331"/>
                </a:lnTo>
                <a:close/>
                <a:moveTo>
                  <a:pt x="80" y="145"/>
                </a:moveTo>
                <a:cubicBezTo>
                  <a:pt x="32" y="239"/>
                  <a:pt x="32" y="239"/>
                  <a:pt x="32" y="239"/>
                </a:cubicBezTo>
                <a:cubicBezTo>
                  <a:pt x="127" y="239"/>
                  <a:pt x="127" y="239"/>
                  <a:pt x="127" y="239"/>
                </a:cubicBezTo>
                <a:lnTo>
                  <a:pt x="80" y="145"/>
                </a:lnTo>
                <a:close/>
                <a:moveTo>
                  <a:pt x="80" y="178"/>
                </a:moveTo>
                <a:cubicBezTo>
                  <a:pt x="103" y="224"/>
                  <a:pt x="103" y="224"/>
                  <a:pt x="103" y="224"/>
                </a:cubicBezTo>
                <a:cubicBezTo>
                  <a:pt x="56" y="224"/>
                  <a:pt x="56" y="224"/>
                  <a:pt x="56" y="224"/>
                </a:cubicBezTo>
                <a:lnTo>
                  <a:pt x="80" y="178"/>
                </a:lnTo>
                <a:close/>
                <a:moveTo>
                  <a:pt x="219" y="195"/>
                </a:moveTo>
                <a:cubicBezTo>
                  <a:pt x="315" y="195"/>
                  <a:pt x="315" y="195"/>
                  <a:pt x="315" y="195"/>
                </a:cubicBezTo>
                <a:cubicBezTo>
                  <a:pt x="267" y="101"/>
                  <a:pt x="267" y="101"/>
                  <a:pt x="267" y="101"/>
                </a:cubicBezTo>
                <a:lnTo>
                  <a:pt x="219" y="195"/>
                </a:lnTo>
                <a:close/>
                <a:moveTo>
                  <a:pt x="243" y="180"/>
                </a:moveTo>
                <a:cubicBezTo>
                  <a:pt x="267" y="133"/>
                  <a:pt x="267" y="133"/>
                  <a:pt x="267" y="133"/>
                </a:cubicBezTo>
                <a:cubicBezTo>
                  <a:pt x="291" y="180"/>
                  <a:pt x="291" y="180"/>
                  <a:pt x="291" y="180"/>
                </a:cubicBezTo>
                <a:lnTo>
                  <a:pt x="243" y="180"/>
                </a:lnTo>
                <a:close/>
                <a:moveTo>
                  <a:pt x="83" y="104"/>
                </a:moveTo>
                <a:cubicBezTo>
                  <a:pt x="136" y="95"/>
                  <a:pt x="136" y="95"/>
                  <a:pt x="136" y="95"/>
                </a:cubicBezTo>
                <a:cubicBezTo>
                  <a:pt x="140" y="107"/>
                  <a:pt x="151" y="116"/>
                  <a:pt x="164" y="119"/>
                </a:cubicBezTo>
                <a:cubicBezTo>
                  <a:pt x="164" y="295"/>
                  <a:pt x="164" y="295"/>
                  <a:pt x="164" y="295"/>
                </a:cubicBezTo>
                <a:cubicBezTo>
                  <a:pt x="120" y="295"/>
                  <a:pt x="120" y="295"/>
                  <a:pt x="120" y="295"/>
                </a:cubicBezTo>
                <a:cubicBezTo>
                  <a:pt x="120" y="310"/>
                  <a:pt x="120" y="310"/>
                  <a:pt x="120" y="310"/>
                </a:cubicBezTo>
                <a:cubicBezTo>
                  <a:pt x="227" y="310"/>
                  <a:pt x="227" y="310"/>
                  <a:pt x="227" y="310"/>
                </a:cubicBezTo>
                <a:cubicBezTo>
                  <a:pt x="227" y="295"/>
                  <a:pt x="227" y="295"/>
                  <a:pt x="227" y="295"/>
                </a:cubicBezTo>
                <a:cubicBezTo>
                  <a:pt x="179" y="295"/>
                  <a:pt x="179" y="295"/>
                  <a:pt x="179" y="295"/>
                </a:cubicBezTo>
                <a:cubicBezTo>
                  <a:pt x="179" y="119"/>
                  <a:pt x="179" y="119"/>
                  <a:pt x="179" y="119"/>
                </a:cubicBezTo>
                <a:cubicBezTo>
                  <a:pt x="197" y="115"/>
                  <a:pt x="210" y="100"/>
                  <a:pt x="210" y="81"/>
                </a:cubicBezTo>
                <a:cubicBezTo>
                  <a:pt x="210" y="81"/>
                  <a:pt x="210" y="81"/>
                  <a:pt x="210" y="81"/>
                </a:cubicBezTo>
                <a:cubicBezTo>
                  <a:pt x="260" y="71"/>
                  <a:pt x="260" y="71"/>
                  <a:pt x="260" y="71"/>
                </a:cubicBezTo>
                <a:cubicBezTo>
                  <a:pt x="260" y="81"/>
                  <a:pt x="260" y="81"/>
                  <a:pt x="260" y="81"/>
                </a:cubicBezTo>
                <a:cubicBezTo>
                  <a:pt x="275" y="81"/>
                  <a:pt x="275" y="81"/>
                  <a:pt x="275" y="81"/>
                </a:cubicBezTo>
                <a:cubicBezTo>
                  <a:pt x="275" y="54"/>
                  <a:pt x="275" y="54"/>
                  <a:pt x="275" y="54"/>
                </a:cubicBezTo>
                <a:cubicBezTo>
                  <a:pt x="207" y="66"/>
                  <a:pt x="207" y="66"/>
                  <a:pt x="207" y="66"/>
                </a:cubicBezTo>
                <a:cubicBezTo>
                  <a:pt x="201" y="52"/>
                  <a:pt x="187" y="43"/>
                  <a:pt x="172" y="43"/>
                </a:cubicBezTo>
                <a:cubicBezTo>
                  <a:pt x="151" y="43"/>
                  <a:pt x="134" y="59"/>
                  <a:pt x="133" y="80"/>
                </a:cubicBezTo>
                <a:cubicBezTo>
                  <a:pt x="68" y="92"/>
                  <a:pt x="68" y="92"/>
                  <a:pt x="68" y="92"/>
                </a:cubicBezTo>
                <a:cubicBezTo>
                  <a:pt x="68" y="121"/>
                  <a:pt x="68" y="121"/>
                  <a:pt x="68" y="121"/>
                </a:cubicBezTo>
                <a:cubicBezTo>
                  <a:pt x="83" y="121"/>
                  <a:pt x="83" y="121"/>
                  <a:pt x="83" y="121"/>
                </a:cubicBezTo>
                <a:lnTo>
                  <a:pt x="83" y="104"/>
                </a:lnTo>
                <a:close/>
                <a:moveTo>
                  <a:pt x="172" y="58"/>
                </a:moveTo>
                <a:cubicBezTo>
                  <a:pt x="185" y="58"/>
                  <a:pt x="195" y="68"/>
                  <a:pt x="195" y="81"/>
                </a:cubicBezTo>
                <a:cubicBezTo>
                  <a:pt x="195" y="94"/>
                  <a:pt x="185" y="105"/>
                  <a:pt x="172" y="105"/>
                </a:cubicBezTo>
                <a:cubicBezTo>
                  <a:pt x="159" y="105"/>
                  <a:pt x="148" y="94"/>
                  <a:pt x="148" y="81"/>
                </a:cubicBezTo>
                <a:cubicBezTo>
                  <a:pt x="148" y="68"/>
                  <a:pt x="159" y="58"/>
                  <a:pt x="172" y="58"/>
                </a:cubicBezTo>
                <a:close/>
              </a:path>
            </a:pathLst>
          </a:custGeom>
          <a:solidFill>
            <a:srgbClr val="43434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D04A02"/>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gfba70e22ce_0_178"/>
          <p:cNvSpPr txBox="1"/>
          <p:nvPr/>
        </p:nvSpPr>
        <p:spPr>
          <a:xfrm>
            <a:off x="628650" y="273850"/>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rPr>
              <a:t>Doel</a:t>
            </a:r>
            <a:endParaRPr sz="2200" b="1" i="0" u="none" strike="noStrike" cap="none">
              <a:solidFill>
                <a:srgbClr val="000000"/>
              </a:solidFill>
              <a:latin typeface="Arial"/>
              <a:ea typeface="Arial"/>
              <a:cs typeface="Arial"/>
              <a:sym typeface="Arial"/>
            </a:endParaRPr>
          </a:p>
        </p:txBody>
      </p:sp>
      <p:sp>
        <p:nvSpPr>
          <p:cNvPr id="863" name="Google Shape;863;gfba70e22ce_0_178"/>
          <p:cNvSpPr/>
          <p:nvPr/>
        </p:nvSpPr>
        <p:spPr>
          <a:xfrm>
            <a:off x="692100" y="2202601"/>
            <a:ext cx="8073600" cy="738300"/>
          </a:xfrm>
          <a:prstGeom prst="rect">
            <a:avLst/>
          </a:prstGeom>
          <a:solidFill>
            <a:srgbClr val="EFEFEF"/>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rgbClr val="000000"/>
                </a:solidFill>
                <a:latin typeface="Arial"/>
                <a:ea typeface="Arial"/>
                <a:cs typeface="Arial"/>
                <a:sym typeface="Arial"/>
              </a:rPr>
              <a:t>Use cases uit de business werkgroep gebruiken </a:t>
            </a:r>
            <a:endParaRPr sz="16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rgbClr val="000000"/>
                </a:solidFill>
                <a:latin typeface="Arial"/>
                <a:ea typeface="Arial"/>
                <a:cs typeface="Arial"/>
                <a:sym typeface="Arial"/>
              </a:rPr>
              <a:t>om stap voor stap het </a:t>
            </a:r>
            <a:r>
              <a:rPr lang="nl-BE" sz="1600" b="1" i="0" u="none" strike="noStrike" cap="none">
                <a:solidFill>
                  <a:srgbClr val="000000"/>
                </a:solidFill>
                <a:latin typeface="Arial"/>
                <a:ea typeface="Arial"/>
                <a:cs typeface="Arial"/>
                <a:sym typeface="Arial"/>
              </a:rPr>
              <a:t>sneuvelmodel</a:t>
            </a:r>
            <a:r>
              <a:rPr lang="nl-BE" sz="1600" b="0" i="0" u="none" strike="noStrike" cap="none">
                <a:solidFill>
                  <a:srgbClr val="000000"/>
                </a:solidFill>
                <a:latin typeface="Arial"/>
                <a:ea typeface="Arial"/>
                <a:cs typeface="Arial"/>
                <a:sym typeface="Arial"/>
              </a:rPr>
              <a:t> op te bouwen.</a:t>
            </a:r>
            <a:endParaRPr sz="1700" b="0" i="0" u="none" strike="noStrike" cap="non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9" name="Google Shape;869;g290225379b6_0_0"/>
          <p:cNvSpPr txBox="1"/>
          <p:nvPr/>
        </p:nvSpPr>
        <p:spPr>
          <a:xfrm>
            <a:off x="628650" y="273850"/>
            <a:ext cx="44409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3"/>
                  </a:ext>
                </a:extLst>
              </a:rPr>
              <a:t>S</a:t>
            </a:r>
            <a:r>
              <a:rPr lang="nl-BE" sz="3000" b="1" i="0" u="none" strike="noStrike" cap="none">
                <a:solidFill>
                  <a:srgbClr val="000000"/>
                </a:solidFill>
                <a:latin typeface="Arial"/>
                <a:ea typeface="Arial"/>
                <a:cs typeface="Arial"/>
                <a:sym typeface="Arial"/>
              </a:rPr>
              <a:t>neuvelmodel</a:t>
            </a:r>
            <a:endParaRPr lang="nl-BE" sz="2200" b="1" i="0" u="none" strike="noStrike" cap="none">
              <a:solidFill>
                <a:srgbClr val="000000"/>
              </a:solidFill>
              <a:latin typeface="Arial"/>
              <a:ea typeface="Arial"/>
              <a:cs typeface="Arial"/>
              <a:sym typeface="Arial"/>
            </a:endParaRPr>
          </a:p>
        </p:txBody>
      </p:sp>
      <p:grpSp>
        <p:nvGrpSpPr>
          <p:cNvPr id="940" name="Google Shape;940;g290225379b6_0_0"/>
          <p:cNvGrpSpPr/>
          <p:nvPr/>
        </p:nvGrpSpPr>
        <p:grpSpPr>
          <a:xfrm>
            <a:off x="2712849" y="4021747"/>
            <a:ext cx="664752" cy="410893"/>
            <a:chOff x="6943296" y="513283"/>
            <a:chExt cx="213000" cy="173798"/>
          </a:xfrm>
        </p:grpSpPr>
        <p:sp>
          <p:nvSpPr>
            <p:cNvPr id="941" name="Google Shape;941;g290225379b6_0_0"/>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g290225379b6_0_0"/>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2" name="Google Shape;940;g290225379b6_0_0">
            <a:extLst>
              <a:ext uri="{FF2B5EF4-FFF2-40B4-BE49-F238E27FC236}">
                <a16:creationId xmlns:a16="http://schemas.microsoft.com/office/drawing/2014/main" id="{01025648-2C98-31E6-F814-CDB3E4B0417B}"/>
              </a:ext>
            </a:extLst>
          </p:cNvPr>
          <p:cNvGrpSpPr/>
          <p:nvPr/>
        </p:nvGrpSpPr>
        <p:grpSpPr>
          <a:xfrm>
            <a:off x="2816651" y="820150"/>
            <a:ext cx="664752" cy="410893"/>
            <a:chOff x="6943296" y="513283"/>
            <a:chExt cx="213000" cy="173798"/>
          </a:xfrm>
        </p:grpSpPr>
        <p:sp>
          <p:nvSpPr>
            <p:cNvPr id="3" name="Google Shape;941;g290225379b6_0_0">
              <a:extLst>
                <a:ext uri="{FF2B5EF4-FFF2-40B4-BE49-F238E27FC236}">
                  <a16:creationId xmlns:a16="http://schemas.microsoft.com/office/drawing/2014/main" id="{29B35F94-A8ED-20A4-1195-7A78C9214B5C}"/>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 name="Google Shape;942;g290225379b6_0_0">
              <a:extLst>
                <a:ext uri="{FF2B5EF4-FFF2-40B4-BE49-F238E27FC236}">
                  <a16:creationId xmlns:a16="http://schemas.microsoft.com/office/drawing/2014/main" id="{12A083E3-5C71-8B73-4990-4FD248752C86}"/>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8" name="Google Shape;940;g290225379b6_0_0">
            <a:extLst>
              <a:ext uri="{FF2B5EF4-FFF2-40B4-BE49-F238E27FC236}">
                <a16:creationId xmlns:a16="http://schemas.microsoft.com/office/drawing/2014/main" id="{3F7AD07E-DD61-DC36-0E56-10D01ED69F4A}"/>
              </a:ext>
            </a:extLst>
          </p:cNvPr>
          <p:cNvGrpSpPr/>
          <p:nvPr/>
        </p:nvGrpSpPr>
        <p:grpSpPr>
          <a:xfrm>
            <a:off x="2031781" y="1023537"/>
            <a:ext cx="664752" cy="410893"/>
            <a:chOff x="6943296" y="513283"/>
            <a:chExt cx="213000" cy="173798"/>
          </a:xfrm>
        </p:grpSpPr>
        <p:sp>
          <p:nvSpPr>
            <p:cNvPr id="9" name="Google Shape;941;g290225379b6_0_0">
              <a:extLst>
                <a:ext uri="{FF2B5EF4-FFF2-40B4-BE49-F238E27FC236}">
                  <a16:creationId xmlns:a16="http://schemas.microsoft.com/office/drawing/2014/main" id="{A924B880-4D71-0F5F-A877-A9B0A532E694}"/>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942;g290225379b6_0_0">
              <a:extLst>
                <a:ext uri="{FF2B5EF4-FFF2-40B4-BE49-F238E27FC236}">
                  <a16:creationId xmlns:a16="http://schemas.microsoft.com/office/drawing/2014/main" id="{37FC2C78-4A1A-8191-7A0C-FE6F79E2EFC7}"/>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26" name="Google Shape;940;g290225379b6_0_0">
            <a:extLst>
              <a:ext uri="{FF2B5EF4-FFF2-40B4-BE49-F238E27FC236}">
                <a16:creationId xmlns:a16="http://schemas.microsoft.com/office/drawing/2014/main" id="{85BC9FB7-0056-79DA-0AD2-3AAF038F6010}"/>
              </a:ext>
            </a:extLst>
          </p:cNvPr>
          <p:cNvGrpSpPr/>
          <p:nvPr/>
        </p:nvGrpSpPr>
        <p:grpSpPr>
          <a:xfrm>
            <a:off x="3585206" y="4024989"/>
            <a:ext cx="664752" cy="410893"/>
            <a:chOff x="6943296" y="513283"/>
            <a:chExt cx="213000" cy="173798"/>
          </a:xfrm>
        </p:grpSpPr>
        <p:sp>
          <p:nvSpPr>
            <p:cNvPr id="27" name="Google Shape;941;g290225379b6_0_0">
              <a:extLst>
                <a:ext uri="{FF2B5EF4-FFF2-40B4-BE49-F238E27FC236}">
                  <a16:creationId xmlns:a16="http://schemas.microsoft.com/office/drawing/2014/main" id="{8F29532E-5D1F-0673-BC0F-81A5D26ED4D4}"/>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942;g290225379b6_0_0">
              <a:extLst>
                <a:ext uri="{FF2B5EF4-FFF2-40B4-BE49-F238E27FC236}">
                  <a16:creationId xmlns:a16="http://schemas.microsoft.com/office/drawing/2014/main" id="{0E61BD26-EA74-76C8-3525-E17013668807}"/>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29" name="Google Shape;940;g290225379b6_0_0">
            <a:extLst>
              <a:ext uri="{FF2B5EF4-FFF2-40B4-BE49-F238E27FC236}">
                <a16:creationId xmlns:a16="http://schemas.microsoft.com/office/drawing/2014/main" id="{537A59FC-5550-A91D-9F95-6ED72A810065}"/>
              </a:ext>
            </a:extLst>
          </p:cNvPr>
          <p:cNvGrpSpPr/>
          <p:nvPr/>
        </p:nvGrpSpPr>
        <p:grpSpPr>
          <a:xfrm>
            <a:off x="4501936" y="4024989"/>
            <a:ext cx="664752" cy="410893"/>
            <a:chOff x="6943296" y="513283"/>
            <a:chExt cx="213000" cy="173798"/>
          </a:xfrm>
        </p:grpSpPr>
        <p:sp>
          <p:nvSpPr>
            <p:cNvPr id="30" name="Google Shape;941;g290225379b6_0_0">
              <a:extLst>
                <a:ext uri="{FF2B5EF4-FFF2-40B4-BE49-F238E27FC236}">
                  <a16:creationId xmlns:a16="http://schemas.microsoft.com/office/drawing/2014/main" id="{2572C4EA-4F23-6083-B466-3D290F08A6BF}"/>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942;g290225379b6_0_0">
              <a:extLst>
                <a:ext uri="{FF2B5EF4-FFF2-40B4-BE49-F238E27FC236}">
                  <a16:creationId xmlns:a16="http://schemas.microsoft.com/office/drawing/2014/main" id="{F539E161-2495-3946-7E4A-68828D262A19}"/>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32" name="Google Shape;940;g290225379b6_0_0">
            <a:extLst>
              <a:ext uri="{FF2B5EF4-FFF2-40B4-BE49-F238E27FC236}">
                <a16:creationId xmlns:a16="http://schemas.microsoft.com/office/drawing/2014/main" id="{D8D2A0BD-6DB5-BA57-DEDF-688D5BD19013}"/>
              </a:ext>
            </a:extLst>
          </p:cNvPr>
          <p:cNvGrpSpPr/>
          <p:nvPr/>
        </p:nvGrpSpPr>
        <p:grpSpPr>
          <a:xfrm>
            <a:off x="3585206" y="4672886"/>
            <a:ext cx="664752" cy="410893"/>
            <a:chOff x="6943296" y="513283"/>
            <a:chExt cx="213000" cy="173798"/>
          </a:xfrm>
        </p:grpSpPr>
        <p:sp>
          <p:nvSpPr>
            <p:cNvPr id="33" name="Google Shape;941;g290225379b6_0_0">
              <a:extLst>
                <a:ext uri="{FF2B5EF4-FFF2-40B4-BE49-F238E27FC236}">
                  <a16:creationId xmlns:a16="http://schemas.microsoft.com/office/drawing/2014/main" id="{FBBC27DD-023D-8E6E-1672-002358FEE4DE}"/>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942;g290225379b6_0_0">
              <a:extLst>
                <a:ext uri="{FF2B5EF4-FFF2-40B4-BE49-F238E27FC236}">
                  <a16:creationId xmlns:a16="http://schemas.microsoft.com/office/drawing/2014/main" id="{DC0FC310-7738-8B8D-5926-1E51EBEFDFB1}"/>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35" name="Google Shape;940;g290225379b6_0_0">
            <a:extLst>
              <a:ext uri="{FF2B5EF4-FFF2-40B4-BE49-F238E27FC236}">
                <a16:creationId xmlns:a16="http://schemas.microsoft.com/office/drawing/2014/main" id="{4843FF68-3A49-8974-52FB-51BAE8BDCB42}"/>
              </a:ext>
            </a:extLst>
          </p:cNvPr>
          <p:cNvGrpSpPr/>
          <p:nvPr/>
        </p:nvGrpSpPr>
        <p:grpSpPr>
          <a:xfrm>
            <a:off x="4501936" y="4658046"/>
            <a:ext cx="664752" cy="410893"/>
            <a:chOff x="6943296" y="513283"/>
            <a:chExt cx="213000" cy="173798"/>
          </a:xfrm>
        </p:grpSpPr>
        <p:sp>
          <p:nvSpPr>
            <p:cNvPr id="36" name="Google Shape;941;g290225379b6_0_0">
              <a:extLst>
                <a:ext uri="{FF2B5EF4-FFF2-40B4-BE49-F238E27FC236}">
                  <a16:creationId xmlns:a16="http://schemas.microsoft.com/office/drawing/2014/main" id="{DE8C24E9-743D-156D-0119-2193764A522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942;g290225379b6_0_0">
              <a:extLst>
                <a:ext uri="{FF2B5EF4-FFF2-40B4-BE49-F238E27FC236}">
                  <a16:creationId xmlns:a16="http://schemas.microsoft.com/office/drawing/2014/main" id="{19692336-FFE0-D82E-2E08-04844562BBF3}"/>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38" name="Google Shape;940;g290225379b6_0_0">
            <a:extLst>
              <a:ext uri="{FF2B5EF4-FFF2-40B4-BE49-F238E27FC236}">
                <a16:creationId xmlns:a16="http://schemas.microsoft.com/office/drawing/2014/main" id="{22A35BCA-BFB2-BE34-4050-086F5151FE53}"/>
              </a:ext>
            </a:extLst>
          </p:cNvPr>
          <p:cNvGrpSpPr/>
          <p:nvPr/>
        </p:nvGrpSpPr>
        <p:grpSpPr>
          <a:xfrm>
            <a:off x="5418666" y="4643206"/>
            <a:ext cx="664752" cy="410893"/>
            <a:chOff x="6943296" y="513283"/>
            <a:chExt cx="213000" cy="173798"/>
          </a:xfrm>
        </p:grpSpPr>
        <p:sp>
          <p:nvSpPr>
            <p:cNvPr id="39" name="Google Shape;941;g290225379b6_0_0">
              <a:extLst>
                <a:ext uri="{FF2B5EF4-FFF2-40B4-BE49-F238E27FC236}">
                  <a16:creationId xmlns:a16="http://schemas.microsoft.com/office/drawing/2014/main" id="{8FBB6E69-AD8A-9F4D-79AD-ED3A8A627D2A}"/>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942;g290225379b6_0_0">
              <a:extLst>
                <a:ext uri="{FF2B5EF4-FFF2-40B4-BE49-F238E27FC236}">
                  <a16:creationId xmlns:a16="http://schemas.microsoft.com/office/drawing/2014/main" id="{3BD328ED-D2AD-85D7-CC83-010EB3A04524}"/>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cxnSp>
        <p:nvCxnSpPr>
          <p:cNvPr id="63" name="Google Shape;956;g290225379b6_0_0">
            <a:extLst>
              <a:ext uri="{FF2B5EF4-FFF2-40B4-BE49-F238E27FC236}">
                <a16:creationId xmlns:a16="http://schemas.microsoft.com/office/drawing/2014/main" id="{23DFD427-4D70-8556-45C2-67EF0151CFB6}"/>
              </a:ext>
            </a:extLst>
          </p:cNvPr>
          <p:cNvCxnSpPr>
            <a:cxnSpLocks/>
            <a:stCxn id="27" idx="1"/>
            <a:endCxn id="941" idx="3"/>
          </p:cNvCxnSpPr>
          <p:nvPr/>
        </p:nvCxnSpPr>
        <p:spPr>
          <a:xfrm flipH="1" flipV="1">
            <a:off x="3377601" y="4287242"/>
            <a:ext cx="207605" cy="3242"/>
          </a:xfrm>
          <a:prstGeom prst="straightConnector1">
            <a:avLst/>
          </a:prstGeom>
          <a:noFill/>
          <a:ln w="9525" cap="flat" cmpd="sng">
            <a:solidFill>
              <a:schemeClr val="dk2"/>
            </a:solidFill>
            <a:prstDash val="solid"/>
            <a:round/>
            <a:headEnd type="none" w="med" len="med"/>
            <a:tailEnd type="none" w="med" len="med"/>
          </a:ln>
        </p:spPr>
      </p:cxnSp>
      <p:cxnSp>
        <p:nvCxnSpPr>
          <p:cNvPr id="999" name="Google Shape;956;g290225379b6_0_0">
            <a:extLst>
              <a:ext uri="{FF2B5EF4-FFF2-40B4-BE49-F238E27FC236}">
                <a16:creationId xmlns:a16="http://schemas.microsoft.com/office/drawing/2014/main" id="{95093D90-F451-11EC-EB42-6D45993C15DB}"/>
              </a:ext>
            </a:extLst>
          </p:cNvPr>
          <p:cNvCxnSpPr>
            <a:cxnSpLocks/>
            <a:stCxn id="30" idx="1"/>
            <a:endCxn id="27" idx="3"/>
          </p:cNvCxnSpPr>
          <p:nvPr/>
        </p:nvCxnSpPr>
        <p:spPr>
          <a:xfrm flipH="1">
            <a:off x="4249958" y="4290484"/>
            <a:ext cx="251978" cy="0"/>
          </a:xfrm>
          <a:prstGeom prst="straightConnector1">
            <a:avLst/>
          </a:prstGeom>
          <a:noFill/>
          <a:ln w="9525" cap="flat" cmpd="sng">
            <a:solidFill>
              <a:schemeClr val="dk2"/>
            </a:solidFill>
            <a:prstDash val="solid"/>
            <a:round/>
            <a:headEnd type="none" w="med" len="med"/>
            <a:tailEnd type="none" w="med" len="med"/>
          </a:ln>
        </p:spPr>
      </p:cxnSp>
      <p:cxnSp>
        <p:nvCxnSpPr>
          <p:cNvPr id="1002" name="Google Shape;956;g290225379b6_0_0">
            <a:extLst>
              <a:ext uri="{FF2B5EF4-FFF2-40B4-BE49-F238E27FC236}">
                <a16:creationId xmlns:a16="http://schemas.microsoft.com/office/drawing/2014/main" id="{4FA9305A-4E01-29B7-890B-754E7B7CD2B9}"/>
              </a:ext>
            </a:extLst>
          </p:cNvPr>
          <p:cNvCxnSpPr>
            <a:cxnSpLocks/>
            <a:stCxn id="30" idx="2"/>
            <a:endCxn id="34" idx="0"/>
          </p:cNvCxnSpPr>
          <p:nvPr/>
        </p:nvCxnSpPr>
        <p:spPr>
          <a:xfrm flipH="1">
            <a:off x="3917582" y="4435882"/>
            <a:ext cx="916730" cy="237004"/>
          </a:xfrm>
          <a:prstGeom prst="straightConnector1">
            <a:avLst/>
          </a:prstGeom>
          <a:noFill/>
          <a:ln w="9525" cap="flat" cmpd="sng">
            <a:solidFill>
              <a:schemeClr val="dk2"/>
            </a:solidFill>
            <a:prstDash val="solid"/>
            <a:round/>
            <a:headEnd type="none" w="med" len="med"/>
            <a:tailEnd type="none" w="med" len="med"/>
          </a:ln>
        </p:spPr>
      </p:cxnSp>
      <p:cxnSp>
        <p:nvCxnSpPr>
          <p:cNvPr id="1005" name="Google Shape;956;g290225379b6_0_0">
            <a:extLst>
              <a:ext uri="{FF2B5EF4-FFF2-40B4-BE49-F238E27FC236}">
                <a16:creationId xmlns:a16="http://schemas.microsoft.com/office/drawing/2014/main" id="{C57D78B2-F8FD-70DA-09D9-63EB5C0135E1}"/>
              </a:ext>
            </a:extLst>
          </p:cNvPr>
          <p:cNvCxnSpPr>
            <a:cxnSpLocks/>
            <a:stCxn id="30" idx="2"/>
            <a:endCxn id="37" idx="0"/>
          </p:cNvCxnSpPr>
          <p:nvPr/>
        </p:nvCxnSpPr>
        <p:spPr>
          <a:xfrm>
            <a:off x="4834312" y="4435882"/>
            <a:ext cx="0" cy="222164"/>
          </a:xfrm>
          <a:prstGeom prst="straightConnector1">
            <a:avLst/>
          </a:prstGeom>
          <a:noFill/>
          <a:ln w="9525" cap="flat" cmpd="sng">
            <a:solidFill>
              <a:schemeClr val="dk2"/>
            </a:solidFill>
            <a:prstDash val="solid"/>
            <a:round/>
            <a:headEnd type="none" w="med" len="med"/>
            <a:tailEnd type="none" w="med" len="med"/>
          </a:ln>
        </p:spPr>
      </p:cxnSp>
      <p:cxnSp>
        <p:nvCxnSpPr>
          <p:cNvPr id="1008" name="Google Shape;956;g290225379b6_0_0">
            <a:extLst>
              <a:ext uri="{FF2B5EF4-FFF2-40B4-BE49-F238E27FC236}">
                <a16:creationId xmlns:a16="http://schemas.microsoft.com/office/drawing/2014/main" id="{F054F873-F73F-FBA9-0D39-445BC3FF40B5}"/>
              </a:ext>
            </a:extLst>
          </p:cNvPr>
          <p:cNvCxnSpPr>
            <a:cxnSpLocks/>
            <a:stCxn id="30" idx="2"/>
            <a:endCxn id="40" idx="0"/>
          </p:cNvCxnSpPr>
          <p:nvPr/>
        </p:nvCxnSpPr>
        <p:spPr>
          <a:xfrm>
            <a:off x="4834312" y="4435882"/>
            <a:ext cx="916730" cy="207324"/>
          </a:xfrm>
          <a:prstGeom prst="straightConnector1">
            <a:avLst/>
          </a:prstGeom>
          <a:noFill/>
          <a:ln w="9525" cap="flat" cmpd="sng">
            <a:solidFill>
              <a:schemeClr val="dk2"/>
            </a:solidFill>
            <a:prstDash val="solid"/>
            <a:round/>
            <a:headEnd type="none" w="med" len="med"/>
            <a:tailEnd type="none" w="med" len="med"/>
          </a:ln>
        </p:spPr>
      </p:cxnSp>
      <p:grpSp>
        <p:nvGrpSpPr>
          <p:cNvPr id="43" name="Google Shape;940;g290225379b6_0_0">
            <a:extLst>
              <a:ext uri="{FF2B5EF4-FFF2-40B4-BE49-F238E27FC236}">
                <a16:creationId xmlns:a16="http://schemas.microsoft.com/office/drawing/2014/main" id="{118C9A07-F568-09E8-AE30-D31A681D95CB}"/>
              </a:ext>
            </a:extLst>
          </p:cNvPr>
          <p:cNvGrpSpPr/>
          <p:nvPr/>
        </p:nvGrpSpPr>
        <p:grpSpPr>
          <a:xfrm>
            <a:off x="3589536" y="1023537"/>
            <a:ext cx="664752" cy="410893"/>
            <a:chOff x="6943296" y="513283"/>
            <a:chExt cx="213000" cy="173798"/>
          </a:xfrm>
        </p:grpSpPr>
        <p:sp>
          <p:nvSpPr>
            <p:cNvPr id="45" name="Google Shape;941;g290225379b6_0_0">
              <a:extLst>
                <a:ext uri="{FF2B5EF4-FFF2-40B4-BE49-F238E27FC236}">
                  <a16:creationId xmlns:a16="http://schemas.microsoft.com/office/drawing/2014/main" id="{10690A74-C6A5-F023-2862-0567D746FD3D}"/>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942;g290225379b6_0_0">
              <a:extLst>
                <a:ext uri="{FF2B5EF4-FFF2-40B4-BE49-F238E27FC236}">
                  <a16:creationId xmlns:a16="http://schemas.microsoft.com/office/drawing/2014/main" id="{4ADC92F4-42DB-145C-FB62-28948521E897}"/>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48" name="Google Shape;940;g290225379b6_0_0">
            <a:extLst>
              <a:ext uri="{FF2B5EF4-FFF2-40B4-BE49-F238E27FC236}">
                <a16:creationId xmlns:a16="http://schemas.microsoft.com/office/drawing/2014/main" id="{2A735CED-D94A-AED1-97D6-43881E0500CD}"/>
              </a:ext>
            </a:extLst>
          </p:cNvPr>
          <p:cNvGrpSpPr/>
          <p:nvPr/>
        </p:nvGrpSpPr>
        <p:grpSpPr>
          <a:xfrm>
            <a:off x="3585206" y="1671434"/>
            <a:ext cx="664752" cy="410893"/>
            <a:chOff x="6943296" y="513283"/>
            <a:chExt cx="213000" cy="173798"/>
          </a:xfrm>
        </p:grpSpPr>
        <p:sp>
          <p:nvSpPr>
            <p:cNvPr id="49" name="Google Shape;941;g290225379b6_0_0">
              <a:extLst>
                <a:ext uri="{FF2B5EF4-FFF2-40B4-BE49-F238E27FC236}">
                  <a16:creationId xmlns:a16="http://schemas.microsoft.com/office/drawing/2014/main" id="{FF363642-3CEB-DCD1-5A39-FCC5CE62ECC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942;g290225379b6_0_0">
              <a:extLst>
                <a:ext uri="{FF2B5EF4-FFF2-40B4-BE49-F238E27FC236}">
                  <a16:creationId xmlns:a16="http://schemas.microsoft.com/office/drawing/2014/main" id="{5159F339-C6C3-ACE3-80A8-F373D18A1B0F}"/>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52" name="Google Shape;940;g290225379b6_0_0">
            <a:extLst>
              <a:ext uri="{FF2B5EF4-FFF2-40B4-BE49-F238E27FC236}">
                <a16:creationId xmlns:a16="http://schemas.microsoft.com/office/drawing/2014/main" id="{E7B23A37-4F31-F71B-81F8-2DA6711552AB}"/>
              </a:ext>
            </a:extLst>
          </p:cNvPr>
          <p:cNvGrpSpPr/>
          <p:nvPr/>
        </p:nvGrpSpPr>
        <p:grpSpPr>
          <a:xfrm>
            <a:off x="2816651" y="1671434"/>
            <a:ext cx="664752" cy="410893"/>
            <a:chOff x="6943296" y="513283"/>
            <a:chExt cx="213000" cy="173798"/>
          </a:xfrm>
        </p:grpSpPr>
        <p:sp>
          <p:nvSpPr>
            <p:cNvPr id="54" name="Google Shape;941;g290225379b6_0_0">
              <a:extLst>
                <a:ext uri="{FF2B5EF4-FFF2-40B4-BE49-F238E27FC236}">
                  <a16:creationId xmlns:a16="http://schemas.microsoft.com/office/drawing/2014/main" id="{B515DBB4-215E-6F08-51EA-99F550DE42A3}"/>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942;g290225379b6_0_0">
              <a:extLst>
                <a:ext uri="{FF2B5EF4-FFF2-40B4-BE49-F238E27FC236}">
                  <a16:creationId xmlns:a16="http://schemas.microsoft.com/office/drawing/2014/main" id="{54D601D8-E8FD-28DA-F838-BDED862DC87A}"/>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57" name="Google Shape;940;g290225379b6_0_0">
            <a:extLst>
              <a:ext uri="{FF2B5EF4-FFF2-40B4-BE49-F238E27FC236}">
                <a16:creationId xmlns:a16="http://schemas.microsoft.com/office/drawing/2014/main" id="{8E1F0DDC-699C-5E4D-B744-84A771868327}"/>
              </a:ext>
            </a:extLst>
          </p:cNvPr>
          <p:cNvGrpSpPr/>
          <p:nvPr/>
        </p:nvGrpSpPr>
        <p:grpSpPr>
          <a:xfrm>
            <a:off x="4375947" y="1671434"/>
            <a:ext cx="664752" cy="410893"/>
            <a:chOff x="6943296" y="513283"/>
            <a:chExt cx="213000" cy="173798"/>
          </a:xfrm>
        </p:grpSpPr>
        <p:sp>
          <p:nvSpPr>
            <p:cNvPr id="58" name="Google Shape;941;g290225379b6_0_0">
              <a:extLst>
                <a:ext uri="{FF2B5EF4-FFF2-40B4-BE49-F238E27FC236}">
                  <a16:creationId xmlns:a16="http://schemas.microsoft.com/office/drawing/2014/main" id="{3D7E6F05-0C6C-874D-E77E-092CBC831CEC}"/>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942;g290225379b6_0_0">
              <a:extLst>
                <a:ext uri="{FF2B5EF4-FFF2-40B4-BE49-F238E27FC236}">
                  <a16:creationId xmlns:a16="http://schemas.microsoft.com/office/drawing/2014/main" id="{7F346B1F-17B7-3B5F-7CDC-166C2F9216B3}"/>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62" name="Google Shape;940;g290225379b6_0_0">
            <a:extLst>
              <a:ext uri="{FF2B5EF4-FFF2-40B4-BE49-F238E27FC236}">
                <a16:creationId xmlns:a16="http://schemas.microsoft.com/office/drawing/2014/main" id="{417F4A08-FDF9-F0B1-0C12-33725F131EFA}"/>
              </a:ext>
            </a:extLst>
          </p:cNvPr>
          <p:cNvGrpSpPr/>
          <p:nvPr/>
        </p:nvGrpSpPr>
        <p:grpSpPr>
          <a:xfrm>
            <a:off x="4375947" y="2202424"/>
            <a:ext cx="664752" cy="410893"/>
            <a:chOff x="6943296" y="513283"/>
            <a:chExt cx="213000" cy="173798"/>
          </a:xfrm>
        </p:grpSpPr>
        <p:sp>
          <p:nvSpPr>
            <p:cNvPr id="896" name="Google Shape;941;g290225379b6_0_0">
              <a:extLst>
                <a:ext uri="{FF2B5EF4-FFF2-40B4-BE49-F238E27FC236}">
                  <a16:creationId xmlns:a16="http://schemas.microsoft.com/office/drawing/2014/main" id="{4FA79557-3D52-25A4-5852-54AB79DD7664}"/>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942;g290225379b6_0_0">
              <a:extLst>
                <a:ext uri="{FF2B5EF4-FFF2-40B4-BE49-F238E27FC236}">
                  <a16:creationId xmlns:a16="http://schemas.microsoft.com/office/drawing/2014/main" id="{AA8DB373-88FE-A189-7B83-8F67905AF99B}"/>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898" name="Google Shape;940;g290225379b6_0_0">
            <a:extLst>
              <a:ext uri="{FF2B5EF4-FFF2-40B4-BE49-F238E27FC236}">
                <a16:creationId xmlns:a16="http://schemas.microsoft.com/office/drawing/2014/main" id="{7A36C24C-90D4-9F44-E8B7-DE6FA5369E4E}"/>
              </a:ext>
            </a:extLst>
          </p:cNvPr>
          <p:cNvGrpSpPr/>
          <p:nvPr/>
        </p:nvGrpSpPr>
        <p:grpSpPr>
          <a:xfrm>
            <a:off x="5166688" y="2202424"/>
            <a:ext cx="664752" cy="410893"/>
            <a:chOff x="6943296" y="513283"/>
            <a:chExt cx="213000" cy="173798"/>
          </a:xfrm>
        </p:grpSpPr>
        <p:sp>
          <p:nvSpPr>
            <p:cNvPr id="899" name="Google Shape;941;g290225379b6_0_0">
              <a:extLst>
                <a:ext uri="{FF2B5EF4-FFF2-40B4-BE49-F238E27FC236}">
                  <a16:creationId xmlns:a16="http://schemas.microsoft.com/office/drawing/2014/main" id="{7CC54102-93A5-78E8-F5B2-B0F7B5123D2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42;g290225379b6_0_0">
              <a:extLst>
                <a:ext uri="{FF2B5EF4-FFF2-40B4-BE49-F238E27FC236}">
                  <a16:creationId xmlns:a16="http://schemas.microsoft.com/office/drawing/2014/main" id="{ED15FEF6-BED9-33FD-0734-BD9B4A1A9473}"/>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01" name="Google Shape;940;g290225379b6_0_0">
            <a:extLst>
              <a:ext uri="{FF2B5EF4-FFF2-40B4-BE49-F238E27FC236}">
                <a16:creationId xmlns:a16="http://schemas.microsoft.com/office/drawing/2014/main" id="{AE038AF7-6B3D-6D90-EC18-58C49488AC94}"/>
              </a:ext>
            </a:extLst>
          </p:cNvPr>
          <p:cNvGrpSpPr/>
          <p:nvPr/>
        </p:nvGrpSpPr>
        <p:grpSpPr>
          <a:xfrm>
            <a:off x="5166688" y="2698189"/>
            <a:ext cx="664752" cy="410893"/>
            <a:chOff x="6943296" y="513283"/>
            <a:chExt cx="213000" cy="173798"/>
          </a:xfrm>
        </p:grpSpPr>
        <p:sp>
          <p:nvSpPr>
            <p:cNvPr id="902" name="Google Shape;941;g290225379b6_0_0">
              <a:extLst>
                <a:ext uri="{FF2B5EF4-FFF2-40B4-BE49-F238E27FC236}">
                  <a16:creationId xmlns:a16="http://schemas.microsoft.com/office/drawing/2014/main" id="{A8299329-5070-C6DB-9AED-B84EA623795E}"/>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42;g290225379b6_0_0">
              <a:extLst>
                <a:ext uri="{FF2B5EF4-FFF2-40B4-BE49-F238E27FC236}">
                  <a16:creationId xmlns:a16="http://schemas.microsoft.com/office/drawing/2014/main" id="{25550062-8F82-48E2-1407-E46202B0CC55}"/>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04" name="Google Shape;940;g290225379b6_0_0">
            <a:extLst>
              <a:ext uri="{FF2B5EF4-FFF2-40B4-BE49-F238E27FC236}">
                <a16:creationId xmlns:a16="http://schemas.microsoft.com/office/drawing/2014/main" id="{5DF85604-6526-804E-1822-0B51B6DBD252}"/>
              </a:ext>
            </a:extLst>
          </p:cNvPr>
          <p:cNvGrpSpPr/>
          <p:nvPr/>
        </p:nvGrpSpPr>
        <p:grpSpPr>
          <a:xfrm>
            <a:off x="5166688" y="3193954"/>
            <a:ext cx="664752" cy="410893"/>
            <a:chOff x="6943296" y="513283"/>
            <a:chExt cx="213000" cy="173798"/>
          </a:xfrm>
        </p:grpSpPr>
        <p:sp>
          <p:nvSpPr>
            <p:cNvPr id="905" name="Google Shape;941;g290225379b6_0_0">
              <a:extLst>
                <a:ext uri="{FF2B5EF4-FFF2-40B4-BE49-F238E27FC236}">
                  <a16:creationId xmlns:a16="http://schemas.microsoft.com/office/drawing/2014/main" id="{903BB88E-15DC-4C0D-E9C8-6FA462B55BEA}"/>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42;g290225379b6_0_0">
              <a:extLst>
                <a:ext uri="{FF2B5EF4-FFF2-40B4-BE49-F238E27FC236}">
                  <a16:creationId xmlns:a16="http://schemas.microsoft.com/office/drawing/2014/main" id="{3EFE3A57-33B0-CDCA-74F8-42A4D96CDA63}"/>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07" name="Google Shape;940;g290225379b6_0_0">
            <a:extLst>
              <a:ext uri="{FF2B5EF4-FFF2-40B4-BE49-F238E27FC236}">
                <a16:creationId xmlns:a16="http://schemas.microsoft.com/office/drawing/2014/main" id="{FDC214A1-3852-D755-4849-3DA5EAF7AC4E}"/>
              </a:ext>
            </a:extLst>
          </p:cNvPr>
          <p:cNvGrpSpPr/>
          <p:nvPr/>
        </p:nvGrpSpPr>
        <p:grpSpPr>
          <a:xfrm>
            <a:off x="4375947" y="2716643"/>
            <a:ext cx="664752" cy="410893"/>
            <a:chOff x="6943296" y="513283"/>
            <a:chExt cx="213000" cy="173798"/>
          </a:xfrm>
        </p:grpSpPr>
        <p:sp>
          <p:nvSpPr>
            <p:cNvPr id="908" name="Google Shape;941;g290225379b6_0_0">
              <a:extLst>
                <a:ext uri="{FF2B5EF4-FFF2-40B4-BE49-F238E27FC236}">
                  <a16:creationId xmlns:a16="http://schemas.microsoft.com/office/drawing/2014/main" id="{0DF6A6B3-5DA4-B82C-335F-3D73ABEF2427}"/>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42;g290225379b6_0_0">
              <a:extLst>
                <a:ext uri="{FF2B5EF4-FFF2-40B4-BE49-F238E27FC236}">
                  <a16:creationId xmlns:a16="http://schemas.microsoft.com/office/drawing/2014/main" id="{E2516DD8-02DB-BE52-1B73-366AD3D308B3}"/>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10" name="Google Shape;940;g290225379b6_0_0">
            <a:extLst>
              <a:ext uri="{FF2B5EF4-FFF2-40B4-BE49-F238E27FC236}">
                <a16:creationId xmlns:a16="http://schemas.microsoft.com/office/drawing/2014/main" id="{63C33C7E-DB11-9E88-2134-103DC61D9B79}"/>
              </a:ext>
            </a:extLst>
          </p:cNvPr>
          <p:cNvGrpSpPr/>
          <p:nvPr/>
        </p:nvGrpSpPr>
        <p:grpSpPr>
          <a:xfrm>
            <a:off x="3585206" y="2200314"/>
            <a:ext cx="664752" cy="410893"/>
            <a:chOff x="6943296" y="513283"/>
            <a:chExt cx="213000" cy="173798"/>
          </a:xfrm>
        </p:grpSpPr>
        <p:sp>
          <p:nvSpPr>
            <p:cNvPr id="911" name="Google Shape;941;g290225379b6_0_0">
              <a:extLst>
                <a:ext uri="{FF2B5EF4-FFF2-40B4-BE49-F238E27FC236}">
                  <a16:creationId xmlns:a16="http://schemas.microsoft.com/office/drawing/2014/main" id="{760FB9E0-517E-10BC-AED0-95D4D159615D}"/>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42;g290225379b6_0_0">
              <a:extLst>
                <a:ext uri="{FF2B5EF4-FFF2-40B4-BE49-F238E27FC236}">
                  <a16:creationId xmlns:a16="http://schemas.microsoft.com/office/drawing/2014/main" id="{60F51A98-706D-7F2F-C9C5-5F8F1AFC7911}"/>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13" name="Google Shape;940;g290225379b6_0_0">
            <a:extLst>
              <a:ext uri="{FF2B5EF4-FFF2-40B4-BE49-F238E27FC236}">
                <a16:creationId xmlns:a16="http://schemas.microsoft.com/office/drawing/2014/main" id="{5D59550D-A8AC-2671-AD4E-22E512134914}"/>
              </a:ext>
            </a:extLst>
          </p:cNvPr>
          <p:cNvGrpSpPr/>
          <p:nvPr/>
        </p:nvGrpSpPr>
        <p:grpSpPr>
          <a:xfrm>
            <a:off x="6472681" y="1604243"/>
            <a:ext cx="664752" cy="410893"/>
            <a:chOff x="6943296" y="513283"/>
            <a:chExt cx="213000" cy="173798"/>
          </a:xfrm>
        </p:grpSpPr>
        <p:sp>
          <p:nvSpPr>
            <p:cNvPr id="914" name="Google Shape;941;g290225379b6_0_0">
              <a:extLst>
                <a:ext uri="{FF2B5EF4-FFF2-40B4-BE49-F238E27FC236}">
                  <a16:creationId xmlns:a16="http://schemas.microsoft.com/office/drawing/2014/main" id="{C6019C24-AE38-3063-F898-323F32FEF9E2}"/>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42;g290225379b6_0_0">
              <a:extLst>
                <a:ext uri="{FF2B5EF4-FFF2-40B4-BE49-F238E27FC236}">
                  <a16:creationId xmlns:a16="http://schemas.microsoft.com/office/drawing/2014/main" id="{CF0DFA20-2F64-0BA2-B0CD-9D1E625DF477}"/>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16" name="Google Shape;940;g290225379b6_0_0">
            <a:extLst>
              <a:ext uri="{FF2B5EF4-FFF2-40B4-BE49-F238E27FC236}">
                <a16:creationId xmlns:a16="http://schemas.microsoft.com/office/drawing/2014/main" id="{6331C61B-3F0C-BE21-191B-FD124B55D336}"/>
              </a:ext>
            </a:extLst>
          </p:cNvPr>
          <p:cNvGrpSpPr/>
          <p:nvPr/>
        </p:nvGrpSpPr>
        <p:grpSpPr>
          <a:xfrm>
            <a:off x="6472681" y="2132185"/>
            <a:ext cx="664752" cy="410893"/>
            <a:chOff x="6943296" y="513283"/>
            <a:chExt cx="213000" cy="173798"/>
          </a:xfrm>
        </p:grpSpPr>
        <p:sp>
          <p:nvSpPr>
            <p:cNvPr id="917" name="Google Shape;941;g290225379b6_0_0">
              <a:extLst>
                <a:ext uri="{FF2B5EF4-FFF2-40B4-BE49-F238E27FC236}">
                  <a16:creationId xmlns:a16="http://schemas.microsoft.com/office/drawing/2014/main" id="{609A660A-BD37-EA06-C860-CEC98A714E3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42;g290225379b6_0_0">
              <a:extLst>
                <a:ext uri="{FF2B5EF4-FFF2-40B4-BE49-F238E27FC236}">
                  <a16:creationId xmlns:a16="http://schemas.microsoft.com/office/drawing/2014/main" id="{0499D6B7-C2E5-D14F-8318-B7E171FD953C}"/>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19" name="Google Shape;940;g290225379b6_0_0">
            <a:extLst>
              <a:ext uri="{FF2B5EF4-FFF2-40B4-BE49-F238E27FC236}">
                <a16:creationId xmlns:a16="http://schemas.microsoft.com/office/drawing/2014/main" id="{2917B196-07C2-9DFE-2E63-C956FA49FD7F}"/>
              </a:ext>
            </a:extLst>
          </p:cNvPr>
          <p:cNvGrpSpPr/>
          <p:nvPr/>
        </p:nvGrpSpPr>
        <p:grpSpPr>
          <a:xfrm>
            <a:off x="6472681" y="2660127"/>
            <a:ext cx="664752" cy="410893"/>
            <a:chOff x="6943296" y="513283"/>
            <a:chExt cx="213000" cy="173798"/>
          </a:xfrm>
        </p:grpSpPr>
        <p:sp>
          <p:nvSpPr>
            <p:cNvPr id="920" name="Google Shape;941;g290225379b6_0_0">
              <a:extLst>
                <a:ext uri="{FF2B5EF4-FFF2-40B4-BE49-F238E27FC236}">
                  <a16:creationId xmlns:a16="http://schemas.microsoft.com/office/drawing/2014/main" id="{3E8A84A5-DD5B-8169-E9EA-287165F09043}"/>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42;g290225379b6_0_0">
              <a:extLst>
                <a:ext uri="{FF2B5EF4-FFF2-40B4-BE49-F238E27FC236}">
                  <a16:creationId xmlns:a16="http://schemas.microsoft.com/office/drawing/2014/main" id="{AFE3E567-8947-D939-38DA-6A28B9195B66}"/>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22" name="Google Shape;940;g290225379b6_0_0">
            <a:extLst>
              <a:ext uri="{FF2B5EF4-FFF2-40B4-BE49-F238E27FC236}">
                <a16:creationId xmlns:a16="http://schemas.microsoft.com/office/drawing/2014/main" id="{2DD9F380-70EA-80D5-75E5-D65DF13E3476}"/>
              </a:ext>
            </a:extLst>
          </p:cNvPr>
          <p:cNvGrpSpPr/>
          <p:nvPr/>
        </p:nvGrpSpPr>
        <p:grpSpPr>
          <a:xfrm>
            <a:off x="6472681" y="3188069"/>
            <a:ext cx="664752" cy="410893"/>
            <a:chOff x="6943296" y="513283"/>
            <a:chExt cx="213000" cy="173798"/>
          </a:xfrm>
        </p:grpSpPr>
        <p:sp>
          <p:nvSpPr>
            <p:cNvPr id="923" name="Google Shape;941;g290225379b6_0_0">
              <a:extLst>
                <a:ext uri="{FF2B5EF4-FFF2-40B4-BE49-F238E27FC236}">
                  <a16:creationId xmlns:a16="http://schemas.microsoft.com/office/drawing/2014/main" id="{2299BA05-DC86-1AE2-655E-35F5237985E3}"/>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42;g290225379b6_0_0">
              <a:extLst>
                <a:ext uri="{FF2B5EF4-FFF2-40B4-BE49-F238E27FC236}">
                  <a16:creationId xmlns:a16="http://schemas.microsoft.com/office/drawing/2014/main" id="{C58FF3A2-E82E-E517-FE29-70EEFB2F4490}"/>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cxnSp>
        <p:nvCxnSpPr>
          <p:cNvPr id="928" name="Google Shape;956;g290225379b6_0_0">
            <a:extLst>
              <a:ext uri="{FF2B5EF4-FFF2-40B4-BE49-F238E27FC236}">
                <a16:creationId xmlns:a16="http://schemas.microsoft.com/office/drawing/2014/main" id="{10129D8C-7B90-E911-02CB-0A5C6D95322B}"/>
              </a:ext>
            </a:extLst>
          </p:cNvPr>
          <p:cNvCxnSpPr>
            <a:cxnSpLocks/>
            <a:stCxn id="45" idx="1"/>
            <a:endCxn id="9" idx="3"/>
          </p:cNvCxnSpPr>
          <p:nvPr/>
        </p:nvCxnSpPr>
        <p:spPr>
          <a:xfrm flipH="1">
            <a:off x="2696533" y="1289032"/>
            <a:ext cx="893003" cy="0"/>
          </a:xfrm>
          <a:prstGeom prst="straightConnector1">
            <a:avLst/>
          </a:prstGeom>
          <a:noFill/>
          <a:ln w="9525" cap="flat" cmpd="sng">
            <a:solidFill>
              <a:schemeClr val="dk2"/>
            </a:solidFill>
            <a:prstDash val="solid"/>
            <a:round/>
            <a:headEnd type="none" w="med" len="med"/>
            <a:tailEnd type="none" w="med" len="med"/>
          </a:ln>
        </p:spPr>
      </p:cxnSp>
      <p:cxnSp>
        <p:nvCxnSpPr>
          <p:cNvPr id="931" name="Google Shape;956;g290225379b6_0_0">
            <a:extLst>
              <a:ext uri="{FF2B5EF4-FFF2-40B4-BE49-F238E27FC236}">
                <a16:creationId xmlns:a16="http://schemas.microsoft.com/office/drawing/2014/main" id="{7B79BFA0-5D91-5257-99C2-B9465C23FAD8}"/>
              </a:ext>
            </a:extLst>
          </p:cNvPr>
          <p:cNvCxnSpPr>
            <a:cxnSpLocks/>
          </p:cNvCxnSpPr>
          <p:nvPr/>
        </p:nvCxnSpPr>
        <p:spPr>
          <a:xfrm flipV="1">
            <a:off x="3144739" y="1224121"/>
            <a:ext cx="0" cy="64911"/>
          </a:xfrm>
          <a:prstGeom prst="straightConnector1">
            <a:avLst/>
          </a:prstGeom>
          <a:noFill/>
          <a:ln w="9525" cap="flat" cmpd="sng">
            <a:solidFill>
              <a:schemeClr val="dk2"/>
            </a:solidFill>
            <a:prstDash val="solid"/>
            <a:round/>
            <a:headEnd type="none" w="med" len="med"/>
            <a:tailEnd type="none" w="med" len="med"/>
          </a:ln>
        </p:spPr>
      </p:cxnSp>
      <p:cxnSp>
        <p:nvCxnSpPr>
          <p:cNvPr id="934" name="Google Shape;937;g290225379b6_0_0">
            <a:extLst>
              <a:ext uri="{FF2B5EF4-FFF2-40B4-BE49-F238E27FC236}">
                <a16:creationId xmlns:a16="http://schemas.microsoft.com/office/drawing/2014/main" id="{77E324EE-0F28-F243-CFC5-5D08BBFE8A05}"/>
              </a:ext>
            </a:extLst>
          </p:cNvPr>
          <p:cNvCxnSpPr>
            <a:cxnSpLocks/>
            <a:stCxn id="51" idx="0"/>
            <a:endCxn id="45" idx="2"/>
          </p:cNvCxnSpPr>
          <p:nvPr/>
        </p:nvCxnSpPr>
        <p:spPr>
          <a:xfrm rot="5400000" flipH="1" flipV="1">
            <a:off x="3801245" y="1550767"/>
            <a:ext cx="237004" cy="4330"/>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937" name="Google Shape;956;g290225379b6_0_0">
            <a:extLst>
              <a:ext uri="{FF2B5EF4-FFF2-40B4-BE49-F238E27FC236}">
                <a16:creationId xmlns:a16="http://schemas.microsoft.com/office/drawing/2014/main" id="{F9275A91-45B8-2763-7201-7942A5573346}"/>
              </a:ext>
            </a:extLst>
          </p:cNvPr>
          <p:cNvCxnSpPr>
            <a:cxnSpLocks/>
            <a:stCxn id="49" idx="1"/>
            <a:endCxn id="54" idx="3"/>
          </p:cNvCxnSpPr>
          <p:nvPr/>
        </p:nvCxnSpPr>
        <p:spPr>
          <a:xfrm flipH="1">
            <a:off x="3481403" y="1936929"/>
            <a:ext cx="103803" cy="0"/>
          </a:xfrm>
          <a:prstGeom prst="straightConnector1">
            <a:avLst/>
          </a:prstGeom>
          <a:noFill/>
          <a:ln w="9525" cap="flat" cmpd="sng">
            <a:solidFill>
              <a:schemeClr val="dk2"/>
            </a:solidFill>
            <a:prstDash val="solid"/>
            <a:round/>
            <a:headEnd type="none" w="med" len="med"/>
            <a:tailEnd type="none" w="med" len="med"/>
          </a:ln>
        </p:spPr>
      </p:cxnSp>
      <p:cxnSp>
        <p:nvCxnSpPr>
          <p:cNvPr id="943" name="Google Shape;956;g290225379b6_0_0">
            <a:extLst>
              <a:ext uri="{FF2B5EF4-FFF2-40B4-BE49-F238E27FC236}">
                <a16:creationId xmlns:a16="http://schemas.microsoft.com/office/drawing/2014/main" id="{7D7A624B-DE96-A821-8A52-57DE6BE51026}"/>
              </a:ext>
            </a:extLst>
          </p:cNvPr>
          <p:cNvCxnSpPr>
            <a:cxnSpLocks/>
            <a:stCxn id="899" idx="1"/>
            <a:endCxn id="896" idx="3"/>
          </p:cNvCxnSpPr>
          <p:nvPr/>
        </p:nvCxnSpPr>
        <p:spPr>
          <a:xfrm flipH="1">
            <a:off x="5040699" y="2467919"/>
            <a:ext cx="125989" cy="0"/>
          </a:xfrm>
          <a:prstGeom prst="straightConnector1">
            <a:avLst/>
          </a:prstGeom>
          <a:noFill/>
          <a:ln w="9525" cap="flat" cmpd="sng">
            <a:solidFill>
              <a:schemeClr val="dk2"/>
            </a:solidFill>
            <a:prstDash val="solid"/>
            <a:round/>
            <a:headEnd type="none" w="med" len="med"/>
            <a:tailEnd type="none" w="med" len="med"/>
          </a:ln>
        </p:spPr>
      </p:cxnSp>
      <p:cxnSp>
        <p:nvCxnSpPr>
          <p:cNvPr id="944" name="Google Shape;937;g290225379b6_0_0">
            <a:extLst>
              <a:ext uri="{FF2B5EF4-FFF2-40B4-BE49-F238E27FC236}">
                <a16:creationId xmlns:a16="http://schemas.microsoft.com/office/drawing/2014/main" id="{25A25EF7-AEBD-2C90-6639-3D04F61BFE16}"/>
              </a:ext>
            </a:extLst>
          </p:cNvPr>
          <p:cNvCxnSpPr>
            <a:cxnSpLocks/>
            <a:stCxn id="897" idx="0"/>
            <a:endCxn id="58" idx="2"/>
          </p:cNvCxnSpPr>
          <p:nvPr/>
        </p:nvCxnSpPr>
        <p:spPr>
          <a:xfrm rot="5400000" flipH="1" flipV="1">
            <a:off x="4648275" y="2142376"/>
            <a:ext cx="120097" cy="12700"/>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949" name="Google Shape;956;g290225379b6_0_0">
            <a:extLst>
              <a:ext uri="{FF2B5EF4-FFF2-40B4-BE49-F238E27FC236}">
                <a16:creationId xmlns:a16="http://schemas.microsoft.com/office/drawing/2014/main" id="{63D99A24-A917-93E7-3671-EA0653C74918}"/>
              </a:ext>
            </a:extLst>
          </p:cNvPr>
          <p:cNvCxnSpPr>
            <a:cxnSpLocks/>
            <a:stCxn id="902" idx="1"/>
            <a:endCxn id="896" idx="3"/>
          </p:cNvCxnSpPr>
          <p:nvPr/>
        </p:nvCxnSpPr>
        <p:spPr>
          <a:xfrm flipH="1" flipV="1">
            <a:off x="5040699" y="2467919"/>
            <a:ext cx="125989" cy="495765"/>
          </a:xfrm>
          <a:prstGeom prst="straightConnector1">
            <a:avLst/>
          </a:prstGeom>
          <a:noFill/>
          <a:ln w="9525" cap="flat" cmpd="sng">
            <a:solidFill>
              <a:schemeClr val="dk2"/>
            </a:solidFill>
            <a:prstDash val="solid"/>
            <a:round/>
            <a:headEnd type="none" w="med" len="med"/>
            <a:tailEnd type="none" w="med" len="med"/>
          </a:ln>
        </p:spPr>
      </p:cxnSp>
      <p:cxnSp>
        <p:nvCxnSpPr>
          <p:cNvPr id="952" name="Google Shape;956;g290225379b6_0_0">
            <a:extLst>
              <a:ext uri="{FF2B5EF4-FFF2-40B4-BE49-F238E27FC236}">
                <a16:creationId xmlns:a16="http://schemas.microsoft.com/office/drawing/2014/main" id="{CA75524C-EC72-B25D-BCA0-193995AC29D0}"/>
              </a:ext>
            </a:extLst>
          </p:cNvPr>
          <p:cNvCxnSpPr>
            <a:cxnSpLocks/>
            <a:stCxn id="905" idx="1"/>
          </p:cNvCxnSpPr>
          <p:nvPr/>
        </p:nvCxnSpPr>
        <p:spPr>
          <a:xfrm flipH="1" flipV="1">
            <a:off x="5040699" y="2467919"/>
            <a:ext cx="125989" cy="991530"/>
          </a:xfrm>
          <a:prstGeom prst="straightConnector1">
            <a:avLst/>
          </a:prstGeom>
          <a:noFill/>
          <a:ln w="9525" cap="flat" cmpd="sng">
            <a:solidFill>
              <a:schemeClr val="dk2"/>
            </a:solidFill>
            <a:prstDash val="solid"/>
            <a:round/>
            <a:headEnd type="none" w="med" len="med"/>
            <a:tailEnd type="none" w="med" len="med"/>
          </a:ln>
        </p:spPr>
      </p:cxnSp>
      <p:cxnSp>
        <p:nvCxnSpPr>
          <p:cNvPr id="954" name="Google Shape;956;g290225379b6_0_0">
            <a:extLst>
              <a:ext uri="{FF2B5EF4-FFF2-40B4-BE49-F238E27FC236}">
                <a16:creationId xmlns:a16="http://schemas.microsoft.com/office/drawing/2014/main" id="{4050134E-2CCE-BC96-B9A5-1E89ECAEEC40}"/>
              </a:ext>
            </a:extLst>
          </p:cNvPr>
          <p:cNvCxnSpPr>
            <a:cxnSpLocks/>
            <a:stCxn id="909" idx="0"/>
            <a:endCxn id="896" idx="2"/>
          </p:cNvCxnSpPr>
          <p:nvPr/>
        </p:nvCxnSpPr>
        <p:spPr>
          <a:xfrm flipV="1">
            <a:off x="4708323" y="2613317"/>
            <a:ext cx="0" cy="103326"/>
          </a:xfrm>
          <a:prstGeom prst="straightConnector1">
            <a:avLst/>
          </a:prstGeom>
          <a:noFill/>
          <a:ln w="9525" cap="flat" cmpd="sng">
            <a:solidFill>
              <a:schemeClr val="dk2"/>
            </a:solidFill>
            <a:prstDash val="solid"/>
            <a:round/>
            <a:headEnd type="none" w="med" len="med"/>
            <a:tailEnd type="none" w="med" len="med"/>
          </a:ln>
        </p:spPr>
      </p:cxnSp>
      <p:cxnSp>
        <p:nvCxnSpPr>
          <p:cNvPr id="957" name="Google Shape;956;g290225379b6_0_0">
            <a:extLst>
              <a:ext uri="{FF2B5EF4-FFF2-40B4-BE49-F238E27FC236}">
                <a16:creationId xmlns:a16="http://schemas.microsoft.com/office/drawing/2014/main" id="{6291CE97-E2F9-2386-EC93-8614CE8B83DE}"/>
              </a:ext>
            </a:extLst>
          </p:cNvPr>
          <p:cNvCxnSpPr>
            <a:cxnSpLocks/>
            <a:stCxn id="908" idx="1"/>
            <a:endCxn id="911" idx="3"/>
          </p:cNvCxnSpPr>
          <p:nvPr/>
        </p:nvCxnSpPr>
        <p:spPr>
          <a:xfrm flipH="1" flipV="1">
            <a:off x="4249958" y="2465809"/>
            <a:ext cx="125989" cy="516329"/>
          </a:xfrm>
          <a:prstGeom prst="straightConnector1">
            <a:avLst/>
          </a:prstGeom>
          <a:noFill/>
          <a:ln w="9525" cap="flat" cmpd="sng">
            <a:solidFill>
              <a:schemeClr val="dk2"/>
            </a:solidFill>
            <a:prstDash val="solid"/>
            <a:round/>
            <a:headEnd type="none" w="med" len="med"/>
            <a:tailEnd type="none" w="med" len="med"/>
          </a:ln>
        </p:spPr>
      </p:cxnSp>
      <p:cxnSp>
        <p:nvCxnSpPr>
          <p:cNvPr id="960" name="Google Shape;956;g290225379b6_0_0">
            <a:extLst>
              <a:ext uri="{FF2B5EF4-FFF2-40B4-BE49-F238E27FC236}">
                <a16:creationId xmlns:a16="http://schemas.microsoft.com/office/drawing/2014/main" id="{CC649D50-2EB5-14BA-3E7D-CB5B30C7FF1B}"/>
              </a:ext>
            </a:extLst>
          </p:cNvPr>
          <p:cNvCxnSpPr>
            <a:cxnSpLocks/>
            <a:stCxn id="58" idx="1"/>
            <a:endCxn id="49" idx="3"/>
          </p:cNvCxnSpPr>
          <p:nvPr/>
        </p:nvCxnSpPr>
        <p:spPr>
          <a:xfrm flipH="1">
            <a:off x="4249958" y="1936929"/>
            <a:ext cx="125989"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40106608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867"/>
        <p:cNvGrpSpPr/>
        <p:nvPr/>
      </p:nvGrpSpPr>
      <p:grpSpPr>
        <a:xfrm>
          <a:off x="0" y="0"/>
          <a:ext cx="0" cy="0"/>
          <a:chOff x="0" y="0"/>
          <a:chExt cx="0" cy="0"/>
        </a:xfrm>
      </p:grpSpPr>
      <p:sp>
        <p:nvSpPr>
          <p:cNvPr id="869" name="Google Shape;869;g290225379b6_0_0"/>
          <p:cNvSpPr txBox="1"/>
          <p:nvPr/>
        </p:nvSpPr>
        <p:spPr>
          <a:xfrm>
            <a:off x="628650" y="273850"/>
            <a:ext cx="44409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13"/>
                  </a:ext>
                </a:extLst>
              </a:rPr>
              <a:t>S</a:t>
            </a:r>
            <a:r>
              <a:rPr lang="nl-BE" sz="3000" b="1" i="0" u="none" strike="noStrike" cap="none">
                <a:solidFill>
                  <a:srgbClr val="000000"/>
                </a:solidFill>
                <a:latin typeface="Arial"/>
                <a:ea typeface="Arial"/>
                <a:cs typeface="Arial"/>
                <a:sym typeface="Arial"/>
              </a:rPr>
              <a:t>neuvelmodel</a:t>
            </a:r>
            <a:endParaRPr lang="nl-BE" sz="2200" b="1" i="0" u="none" strike="noStrike" cap="none">
              <a:solidFill>
                <a:srgbClr val="000000"/>
              </a:solidFill>
              <a:latin typeface="Arial"/>
              <a:ea typeface="Arial"/>
              <a:cs typeface="Arial"/>
              <a:sym typeface="Arial"/>
            </a:endParaRPr>
          </a:p>
        </p:txBody>
      </p:sp>
      <p:grpSp>
        <p:nvGrpSpPr>
          <p:cNvPr id="940" name="Google Shape;940;g290225379b6_0_0"/>
          <p:cNvGrpSpPr/>
          <p:nvPr/>
        </p:nvGrpSpPr>
        <p:grpSpPr>
          <a:xfrm>
            <a:off x="3361435" y="2253284"/>
            <a:ext cx="189815" cy="173189"/>
            <a:chOff x="6943296" y="513283"/>
            <a:chExt cx="213000" cy="173798"/>
          </a:xfrm>
        </p:grpSpPr>
        <p:sp>
          <p:nvSpPr>
            <p:cNvPr id="941" name="Google Shape;941;g290225379b6_0_0"/>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g290225379b6_0_0"/>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2" name="Google Shape;940;g290225379b6_0_0">
            <a:extLst>
              <a:ext uri="{FF2B5EF4-FFF2-40B4-BE49-F238E27FC236}">
                <a16:creationId xmlns:a16="http://schemas.microsoft.com/office/drawing/2014/main" id="{01025648-2C98-31E6-F814-CDB3E4B0417B}"/>
              </a:ext>
            </a:extLst>
          </p:cNvPr>
          <p:cNvGrpSpPr/>
          <p:nvPr/>
        </p:nvGrpSpPr>
        <p:grpSpPr>
          <a:xfrm>
            <a:off x="3908319" y="1043223"/>
            <a:ext cx="189815" cy="173189"/>
            <a:chOff x="6943296" y="513283"/>
            <a:chExt cx="213000" cy="173798"/>
          </a:xfrm>
        </p:grpSpPr>
        <p:sp>
          <p:nvSpPr>
            <p:cNvPr id="3" name="Google Shape;941;g290225379b6_0_0">
              <a:extLst>
                <a:ext uri="{FF2B5EF4-FFF2-40B4-BE49-F238E27FC236}">
                  <a16:creationId xmlns:a16="http://schemas.microsoft.com/office/drawing/2014/main" id="{29B35F94-A8ED-20A4-1195-7A78C9214B5C}"/>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 name="Google Shape;942;g290225379b6_0_0">
              <a:extLst>
                <a:ext uri="{FF2B5EF4-FFF2-40B4-BE49-F238E27FC236}">
                  <a16:creationId xmlns:a16="http://schemas.microsoft.com/office/drawing/2014/main" id="{12A083E3-5C71-8B73-4990-4FD248752C86}"/>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8" name="Google Shape;940;g290225379b6_0_0">
            <a:extLst>
              <a:ext uri="{FF2B5EF4-FFF2-40B4-BE49-F238E27FC236}">
                <a16:creationId xmlns:a16="http://schemas.microsoft.com/office/drawing/2014/main" id="{3F7AD07E-DD61-DC36-0E56-10D01ED69F4A}"/>
              </a:ext>
            </a:extLst>
          </p:cNvPr>
          <p:cNvGrpSpPr/>
          <p:nvPr/>
        </p:nvGrpSpPr>
        <p:grpSpPr>
          <a:xfrm>
            <a:off x="3756496" y="1261241"/>
            <a:ext cx="189815" cy="173189"/>
            <a:chOff x="6943296" y="513283"/>
            <a:chExt cx="213000" cy="173798"/>
          </a:xfrm>
        </p:grpSpPr>
        <p:sp>
          <p:nvSpPr>
            <p:cNvPr id="9" name="Google Shape;941;g290225379b6_0_0">
              <a:extLst>
                <a:ext uri="{FF2B5EF4-FFF2-40B4-BE49-F238E27FC236}">
                  <a16:creationId xmlns:a16="http://schemas.microsoft.com/office/drawing/2014/main" id="{A924B880-4D71-0F5F-A877-A9B0A532E694}"/>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942;g290225379b6_0_0">
              <a:extLst>
                <a:ext uri="{FF2B5EF4-FFF2-40B4-BE49-F238E27FC236}">
                  <a16:creationId xmlns:a16="http://schemas.microsoft.com/office/drawing/2014/main" id="{37FC2C78-4A1A-8191-7A0C-FE6F79E2EFC7}"/>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26" name="Google Shape;940;g290225379b6_0_0">
            <a:extLst>
              <a:ext uri="{FF2B5EF4-FFF2-40B4-BE49-F238E27FC236}">
                <a16:creationId xmlns:a16="http://schemas.microsoft.com/office/drawing/2014/main" id="{85BC9FB7-0056-79DA-0AD2-3AAF038F6010}"/>
              </a:ext>
            </a:extLst>
          </p:cNvPr>
          <p:cNvGrpSpPr/>
          <p:nvPr/>
        </p:nvGrpSpPr>
        <p:grpSpPr>
          <a:xfrm>
            <a:off x="3665080" y="2253284"/>
            <a:ext cx="189815" cy="173189"/>
            <a:chOff x="6943296" y="513283"/>
            <a:chExt cx="213000" cy="173798"/>
          </a:xfrm>
        </p:grpSpPr>
        <p:sp>
          <p:nvSpPr>
            <p:cNvPr id="27" name="Google Shape;941;g290225379b6_0_0">
              <a:extLst>
                <a:ext uri="{FF2B5EF4-FFF2-40B4-BE49-F238E27FC236}">
                  <a16:creationId xmlns:a16="http://schemas.microsoft.com/office/drawing/2014/main" id="{8F29532E-5D1F-0673-BC0F-81A5D26ED4D4}"/>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942;g290225379b6_0_0">
              <a:extLst>
                <a:ext uri="{FF2B5EF4-FFF2-40B4-BE49-F238E27FC236}">
                  <a16:creationId xmlns:a16="http://schemas.microsoft.com/office/drawing/2014/main" id="{0E61BD26-EA74-76C8-3525-E17013668807}"/>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29" name="Google Shape;940;g290225379b6_0_0">
            <a:extLst>
              <a:ext uri="{FF2B5EF4-FFF2-40B4-BE49-F238E27FC236}">
                <a16:creationId xmlns:a16="http://schemas.microsoft.com/office/drawing/2014/main" id="{537A59FC-5550-A91D-9F95-6ED72A810065}"/>
              </a:ext>
            </a:extLst>
          </p:cNvPr>
          <p:cNvGrpSpPr/>
          <p:nvPr/>
        </p:nvGrpSpPr>
        <p:grpSpPr>
          <a:xfrm>
            <a:off x="3965543" y="2253284"/>
            <a:ext cx="189815" cy="173189"/>
            <a:chOff x="6943296" y="513283"/>
            <a:chExt cx="213000" cy="173798"/>
          </a:xfrm>
        </p:grpSpPr>
        <p:sp>
          <p:nvSpPr>
            <p:cNvPr id="30" name="Google Shape;941;g290225379b6_0_0">
              <a:extLst>
                <a:ext uri="{FF2B5EF4-FFF2-40B4-BE49-F238E27FC236}">
                  <a16:creationId xmlns:a16="http://schemas.microsoft.com/office/drawing/2014/main" id="{2572C4EA-4F23-6083-B466-3D290F08A6BF}"/>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942;g290225379b6_0_0">
              <a:extLst>
                <a:ext uri="{FF2B5EF4-FFF2-40B4-BE49-F238E27FC236}">
                  <a16:creationId xmlns:a16="http://schemas.microsoft.com/office/drawing/2014/main" id="{F539E161-2495-3946-7E4A-68828D262A19}"/>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32" name="Google Shape;940;g290225379b6_0_0">
            <a:extLst>
              <a:ext uri="{FF2B5EF4-FFF2-40B4-BE49-F238E27FC236}">
                <a16:creationId xmlns:a16="http://schemas.microsoft.com/office/drawing/2014/main" id="{D8D2A0BD-6DB5-BA57-DEDF-688D5BD19013}"/>
              </a:ext>
            </a:extLst>
          </p:cNvPr>
          <p:cNvGrpSpPr/>
          <p:nvPr/>
        </p:nvGrpSpPr>
        <p:grpSpPr>
          <a:xfrm>
            <a:off x="3665079" y="2490512"/>
            <a:ext cx="189815" cy="173189"/>
            <a:chOff x="6943296" y="513283"/>
            <a:chExt cx="213000" cy="173798"/>
          </a:xfrm>
        </p:grpSpPr>
        <p:sp>
          <p:nvSpPr>
            <p:cNvPr id="33" name="Google Shape;941;g290225379b6_0_0">
              <a:extLst>
                <a:ext uri="{FF2B5EF4-FFF2-40B4-BE49-F238E27FC236}">
                  <a16:creationId xmlns:a16="http://schemas.microsoft.com/office/drawing/2014/main" id="{FBBC27DD-023D-8E6E-1672-002358FEE4DE}"/>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942;g290225379b6_0_0">
              <a:extLst>
                <a:ext uri="{FF2B5EF4-FFF2-40B4-BE49-F238E27FC236}">
                  <a16:creationId xmlns:a16="http://schemas.microsoft.com/office/drawing/2014/main" id="{DC0FC310-7738-8B8D-5926-1E51EBEFDFB1}"/>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35" name="Google Shape;940;g290225379b6_0_0">
            <a:extLst>
              <a:ext uri="{FF2B5EF4-FFF2-40B4-BE49-F238E27FC236}">
                <a16:creationId xmlns:a16="http://schemas.microsoft.com/office/drawing/2014/main" id="{4843FF68-3A49-8974-52FB-51BAE8BDCB42}"/>
              </a:ext>
            </a:extLst>
          </p:cNvPr>
          <p:cNvGrpSpPr/>
          <p:nvPr/>
        </p:nvGrpSpPr>
        <p:grpSpPr>
          <a:xfrm>
            <a:off x="3965543" y="2487557"/>
            <a:ext cx="189815" cy="173189"/>
            <a:chOff x="6943296" y="513283"/>
            <a:chExt cx="213000" cy="173798"/>
          </a:xfrm>
        </p:grpSpPr>
        <p:sp>
          <p:nvSpPr>
            <p:cNvPr id="36" name="Google Shape;941;g290225379b6_0_0">
              <a:extLst>
                <a:ext uri="{FF2B5EF4-FFF2-40B4-BE49-F238E27FC236}">
                  <a16:creationId xmlns:a16="http://schemas.microsoft.com/office/drawing/2014/main" id="{DE8C24E9-743D-156D-0119-2193764A522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942;g290225379b6_0_0">
              <a:extLst>
                <a:ext uri="{FF2B5EF4-FFF2-40B4-BE49-F238E27FC236}">
                  <a16:creationId xmlns:a16="http://schemas.microsoft.com/office/drawing/2014/main" id="{19692336-FFE0-D82E-2E08-04844562BBF3}"/>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38" name="Google Shape;940;g290225379b6_0_0">
            <a:extLst>
              <a:ext uri="{FF2B5EF4-FFF2-40B4-BE49-F238E27FC236}">
                <a16:creationId xmlns:a16="http://schemas.microsoft.com/office/drawing/2014/main" id="{22A35BCA-BFB2-BE34-4050-086F5151FE53}"/>
              </a:ext>
            </a:extLst>
          </p:cNvPr>
          <p:cNvGrpSpPr/>
          <p:nvPr/>
        </p:nvGrpSpPr>
        <p:grpSpPr>
          <a:xfrm>
            <a:off x="4250266" y="2487557"/>
            <a:ext cx="189815" cy="173189"/>
            <a:chOff x="6943296" y="513283"/>
            <a:chExt cx="213000" cy="173798"/>
          </a:xfrm>
        </p:grpSpPr>
        <p:sp>
          <p:nvSpPr>
            <p:cNvPr id="39" name="Google Shape;941;g290225379b6_0_0">
              <a:extLst>
                <a:ext uri="{FF2B5EF4-FFF2-40B4-BE49-F238E27FC236}">
                  <a16:creationId xmlns:a16="http://schemas.microsoft.com/office/drawing/2014/main" id="{8FBB6E69-AD8A-9F4D-79AD-ED3A8A627D2A}"/>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942;g290225379b6_0_0">
              <a:extLst>
                <a:ext uri="{FF2B5EF4-FFF2-40B4-BE49-F238E27FC236}">
                  <a16:creationId xmlns:a16="http://schemas.microsoft.com/office/drawing/2014/main" id="{3BD328ED-D2AD-85D7-CC83-010EB3A04524}"/>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cxnSp>
        <p:nvCxnSpPr>
          <p:cNvPr id="63" name="Google Shape;956;g290225379b6_0_0">
            <a:extLst>
              <a:ext uri="{FF2B5EF4-FFF2-40B4-BE49-F238E27FC236}">
                <a16:creationId xmlns:a16="http://schemas.microsoft.com/office/drawing/2014/main" id="{23DFD427-4D70-8556-45C2-67EF0151CFB6}"/>
              </a:ext>
            </a:extLst>
          </p:cNvPr>
          <p:cNvCxnSpPr>
            <a:cxnSpLocks/>
            <a:stCxn id="27" idx="1"/>
            <a:endCxn id="941" idx="3"/>
          </p:cNvCxnSpPr>
          <p:nvPr/>
        </p:nvCxnSpPr>
        <p:spPr>
          <a:xfrm flipH="1">
            <a:off x="3551250" y="2365189"/>
            <a:ext cx="113830" cy="0"/>
          </a:xfrm>
          <a:prstGeom prst="straightConnector1">
            <a:avLst/>
          </a:prstGeom>
          <a:noFill/>
          <a:ln w="9525" cap="flat" cmpd="sng">
            <a:solidFill>
              <a:schemeClr val="dk2"/>
            </a:solidFill>
            <a:prstDash val="solid"/>
            <a:round/>
            <a:headEnd type="none" w="med" len="med"/>
            <a:tailEnd type="none" w="med" len="med"/>
          </a:ln>
        </p:spPr>
      </p:cxnSp>
      <p:cxnSp>
        <p:nvCxnSpPr>
          <p:cNvPr id="999" name="Google Shape;956;g290225379b6_0_0">
            <a:extLst>
              <a:ext uri="{FF2B5EF4-FFF2-40B4-BE49-F238E27FC236}">
                <a16:creationId xmlns:a16="http://schemas.microsoft.com/office/drawing/2014/main" id="{95093D90-F451-11EC-EB42-6D45993C15DB}"/>
              </a:ext>
            </a:extLst>
          </p:cNvPr>
          <p:cNvCxnSpPr>
            <a:cxnSpLocks/>
            <a:stCxn id="30" idx="1"/>
            <a:endCxn id="27" idx="3"/>
          </p:cNvCxnSpPr>
          <p:nvPr/>
        </p:nvCxnSpPr>
        <p:spPr>
          <a:xfrm flipH="1">
            <a:off x="3854895" y="2365189"/>
            <a:ext cx="110648" cy="0"/>
          </a:xfrm>
          <a:prstGeom prst="straightConnector1">
            <a:avLst/>
          </a:prstGeom>
          <a:noFill/>
          <a:ln w="9525" cap="flat" cmpd="sng">
            <a:solidFill>
              <a:schemeClr val="dk2"/>
            </a:solidFill>
            <a:prstDash val="solid"/>
            <a:round/>
            <a:headEnd type="none" w="med" len="med"/>
            <a:tailEnd type="none" w="med" len="med"/>
          </a:ln>
        </p:spPr>
      </p:cxnSp>
      <p:cxnSp>
        <p:nvCxnSpPr>
          <p:cNvPr id="1002" name="Google Shape;956;g290225379b6_0_0">
            <a:extLst>
              <a:ext uri="{FF2B5EF4-FFF2-40B4-BE49-F238E27FC236}">
                <a16:creationId xmlns:a16="http://schemas.microsoft.com/office/drawing/2014/main" id="{4FA9305A-4E01-29B7-890B-754E7B7CD2B9}"/>
              </a:ext>
            </a:extLst>
          </p:cNvPr>
          <p:cNvCxnSpPr>
            <a:cxnSpLocks/>
            <a:stCxn id="30" idx="2"/>
            <a:endCxn id="34" idx="0"/>
          </p:cNvCxnSpPr>
          <p:nvPr/>
        </p:nvCxnSpPr>
        <p:spPr>
          <a:xfrm flipH="1">
            <a:off x="3759987" y="2426473"/>
            <a:ext cx="300464" cy="64039"/>
          </a:xfrm>
          <a:prstGeom prst="straightConnector1">
            <a:avLst/>
          </a:prstGeom>
          <a:noFill/>
          <a:ln w="9525" cap="flat" cmpd="sng">
            <a:solidFill>
              <a:schemeClr val="dk2"/>
            </a:solidFill>
            <a:prstDash val="solid"/>
            <a:round/>
            <a:headEnd type="none" w="med" len="med"/>
            <a:tailEnd type="none" w="med" len="med"/>
          </a:ln>
        </p:spPr>
      </p:cxnSp>
      <p:cxnSp>
        <p:nvCxnSpPr>
          <p:cNvPr id="1005" name="Google Shape;956;g290225379b6_0_0">
            <a:extLst>
              <a:ext uri="{FF2B5EF4-FFF2-40B4-BE49-F238E27FC236}">
                <a16:creationId xmlns:a16="http://schemas.microsoft.com/office/drawing/2014/main" id="{C57D78B2-F8FD-70DA-09D9-63EB5C0135E1}"/>
              </a:ext>
            </a:extLst>
          </p:cNvPr>
          <p:cNvCxnSpPr>
            <a:cxnSpLocks/>
            <a:stCxn id="30" idx="2"/>
            <a:endCxn id="37" idx="0"/>
          </p:cNvCxnSpPr>
          <p:nvPr/>
        </p:nvCxnSpPr>
        <p:spPr>
          <a:xfrm>
            <a:off x="4060451" y="2426473"/>
            <a:ext cx="0" cy="61084"/>
          </a:xfrm>
          <a:prstGeom prst="straightConnector1">
            <a:avLst/>
          </a:prstGeom>
          <a:noFill/>
          <a:ln w="9525" cap="flat" cmpd="sng">
            <a:solidFill>
              <a:schemeClr val="dk2"/>
            </a:solidFill>
            <a:prstDash val="solid"/>
            <a:round/>
            <a:headEnd type="none" w="med" len="med"/>
            <a:tailEnd type="none" w="med" len="med"/>
          </a:ln>
        </p:spPr>
      </p:cxnSp>
      <p:cxnSp>
        <p:nvCxnSpPr>
          <p:cNvPr id="1008" name="Google Shape;956;g290225379b6_0_0">
            <a:extLst>
              <a:ext uri="{FF2B5EF4-FFF2-40B4-BE49-F238E27FC236}">
                <a16:creationId xmlns:a16="http://schemas.microsoft.com/office/drawing/2014/main" id="{F054F873-F73F-FBA9-0D39-445BC3FF40B5}"/>
              </a:ext>
            </a:extLst>
          </p:cNvPr>
          <p:cNvCxnSpPr>
            <a:cxnSpLocks/>
            <a:stCxn id="30" idx="2"/>
            <a:endCxn id="40" idx="0"/>
          </p:cNvCxnSpPr>
          <p:nvPr/>
        </p:nvCxnSpPr>
        <p:spPr>
          <a:xfrm>
            <a:off x="4060451" y="2426473"/>
            <a:ext cx="284723" cy="61084"/>
          </a:xfrm>
          <a:prstGeom prst="straightConnector1">
            <a:avLst/>
          </a:prstGeom>
          <a:noFill/>
          <a:ln w="9525" cap="flat" cmpd="sng">
            <a:solidFill>
              <a:schemeClr val="dk2"/>
            </a:solidFill>
            <a:prstDash val="solid"/>
            <a:round/>
            <a:headEnd type="none" w="med" len="med"/>
            <a:tailEnd type="none" w="med" len="med"/>
          </a:ln>
        </p:spPr>
      </p:cxnSp>
      <p:grpSp>
        <p:nvGrpSpPr>
          <p:cNvPr id="43" name="Google Shape;940;g290225379b6_0_0">
            <a:extLst>
              <a:ext uri="{FF2B5EF4-FFF2-40B4-BE49-F238E27FC236}">
                <a16:creationId xmlns:a16="http://schemas.microsoft.com/office/drawing/2014/main" id="{118C9A07-F568-09E8-AE30-D31A681D95CB}"/>
              </a:ext>
            </a:extLst>
          </p:cNvPr>
          <p:cNvGrpSpPr/>
          <p:nvPr/>
        </p:nvGrpSpPr>
        <p:grpSpPr>
          <a:xfrm>
            <a:off x="4064472" y="1261241"/>
            <a:ext cx="189815" cy="173189"/>
            <a:chOff x="6943296" y="513283"/>
            <a:chExt cx="213000" cy="173798"/>
          </a:xfrm>
        </p:grpSpPr>
        <p:sp>
          <p:nvSpPr>
            <p:cNvPr id="45" name="Google Shape;941;g290225379b6_0_0">
              <a:extLst>
                <a:ext uri="{FF2B5EF4-FFF2-40B4-BE49-F238E27FC236}">
                  <a16:creationId xmlns:a16="http://schemas.microsoft.com/office/drawing/2014/main" id="{10690A74-C6A5-F023-2862-0567D746FD3D}"/>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942;g290225379b6_0_0">
              <a:extLst>
                <a:ext uri="{FF2B5EF4-FFF2-40B4-BE49-F238E27FC236}">
                  <a16:creationId xmlns:a16="http://schemas.microsoft.com/office/drawing/2014/main" id="{4ADC92F4-42DB-145C-FB62-28948521E897}"/>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48" name="Google Shape;940;g290225379b6_0_0">
            <a:extLst>
              <a:ext uri="{FF2B5EF4-FFF2-40B4-BE49-F238E27FC236}">
                <a16:creationId xmlns:a16="http://schemas.microsoft.com/office/drawing/2014/main" id="{2A735CED-D94A-AED1-97D6-43881E0500CD}"/>
              </a:ext>
            </a:extLst>
          </p:cNvPr>
          <p:cNvGrpSpPr/>
          <p:nvPr/>
        </p:nvGrpSpPr>
        <p:grpSpPr>
          <a:xfrm>
            <a:off x="4060141" y="1580014"/>
            <a:ext cx="189815" cy="173189"/>
            <a:chOff x="6943296" y="513283"/>
            <a:chExt cx="213000" cy="173798"/>
          </a:xfrm>
        </p:grpSpPr>
        <p:sp>
          <p:nvSpPr>
            <p:cNvPr id="49" name="Google Shape;941;g290225379b6_0_0">
              <a:extLst>
                <a:ext uri="{FF2B5EF4-FFF2-40B4-BE49-F238E27FC236}">
                  <a16:creationId xmlns:a16="http://schemas.microsoft.com/office/drawing/2014/main" id="{FF363642-3CEB-DCD1-5A39-FCC5CE62ECC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942;g290225379b6_0_0">
              <a:extLst>
                <a:ext uri="{FF2B5EF4-FFF2-40B4-BE49-F238E27FC236}">
                  <a16:creationId xmlns:a16="http://schemas.microsoft.com/office/drawing/2014/main" id="{5159F339-C6C3-ACE3-80A8-F373D18A1B0F}"/>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52" name="Google Shape;940;g290225379b6_0_0">
            <a:extLst>
              <a:ext uri="{FF2B5EF4-FFF2-40B4-BE49-F238E27FC236}">
                <a16:creationId xmlns:a16="http://schemas.microsoft.com/office/drawing/2014/main" id="{E7B23A37-4F31-F71B-81F8-2DA6711552AB}"/>
              </a:ext>
            </a:extLst>
          </p:cNvPr>
          <p:cNvGrpSpPr/>
          <p:nvPr/>
        </p:nvGrpSpPr>
        <p:grpSpPr>
          <a:xfrm>
            <a:off x="3775419" y="1580014"/>
            <a:ext cx="189815" cy="173189"/>
            <a:chOff x="6943296" y="513283"/>
            <a:chExt cx="213000" cy="173798"/>
          </a:xfrm>
        </p:grpSpPr>
        <p:sp>
          <p:nvSpPr>
            <p:cNvPr id="54" name="Google Shape;941;g290225379b6_0_0">
              <a:extLst>
                <a:ext uri="{FF2B5EF4-FFF2-40B4-BE49-F238E27FC236}">
                  <a16:creationId xmlns:a16="http://schemas.microsoft.com/office/drawing/2014/main" id="{B515DBB4-215E-6F08-51EA-99F550DE42A3}"/>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942;g290225379b6_0_0">
              <a:extLst>
                <a:ext uri="{FF2B5EF4-FFF2-40B4-BE49-F238E27FC236}">
                  <a16:creationId xmlns:a16="http://schemas.microsoft.com/office/drawing/2014/main" id="{54D601D8-E8FD-28DA-F838-BDED862DC87A}"/>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57" name="Google Shape;940;g290225379b6_0_0">
            <a:extLst>
              <a:ext uri="{FF2B5EF4-FFF2-40B4-BE49-F238E27FC236}">
                <a16:creationId xmlns:a16="http://schemas.microsoft.com/office/drawing/2014/main" id="{8E1F0DDC-699C-5E4D-B744-84A771868327}"/>
              </a:ext>
            </a:extLst>
          </p:cNvPr>
          <p:cNvGrpSpPr/>
          <p:nvPr/>
        </p:nvGrpSpPr>
        <p:grpSpPr>
          <a:xfrm>
            <a:off x="4368118" y="1580014"/>
            <a:ext cx="189815" cy="173189"/>
            <a:chOff x="6943296" y="513283"/>
            <a:chExt cx="213000" cy="173798"/>
          </a:xfrm>
        </p:grpSpPr>
        <p:sp>
          <p:nvSpPr>
            <p:cNvPr id="58" name="Google Shape;941;g290225379b6_0_0">
              <a:extLst>
                <a:ext uri="{FF2B5EF4-FFF2-40B4-BE49-F238E27FC236}">
                  <a16:creationId xmlns:a16="http://schemas.microsoft.com/office/drawing/2014/main" id="{3D7E6F05-0C6C-874D-E77E-092CBC831CEC}"/>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942;g290225379b6_0_0">
              <a:extLst>
                <a:ext uri="{FF2B5EF4-FFF2-40B4-BE49-F238E27FC236}">
                  <a16:creationId xmlns:a16="http://schemas.microsoft.com/office/drawing/2014/main" id="{7F346B1F-17B7-3B5F-7CDC-166C2F9216B3}"/>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62" name="Google Shape;940;g290225379b6_0_0">
            <a:extLst>
              <a:ext uri="{FF2B5EF4-FFF2-40B4-BE49-F238E27FC236}">
                <a16:creationId xmlns:a16="http://schemas.microsoft.com/office/drawing/2014/main" id="{417F4A08-FDF9-F0B1-0C12-33725F131EFA}"/>
              </a:ext>
            </a:extLst>
          </p:cNvPr>
          <p:cNvGrpSpPr/>
          <p:nvPr/>
        </p:nvGrpSpPr>
        <p:grpSpPr>
          <a:xfrm>
            <a:off x="4359746" y="1888324"/>
            <a:ext cx="189815" cy="173189"/>
            <a:chOff x="6943296" y="513283"/>
            <a:chExt cx="213000" cy="173798"/>
          </a:xfrm>
        </p:grpSpPr>
        <p:sp>
          <p:nvSpPr>
            <p:cNvPr id="896" name="Google Shape;941;g290225379b6_0_0">
              <a:extLst>
                <a:ext uri="{FF2B5EF4-FFF2-40B4-BE49-F238E27FC236}">
                  <a16:creationId xmlns:a16="http://schemas.microsoft.com/office/drawing/2014/main" id="{4FA79557-3D52-25A4-5852-54AB79DD7664}"/>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942;g290225379b6_0_0">
              <a:extLst>
                <a:ext uri="{FF2B5EF4-FFF2-40B4-BE49-F238E27FC236}">
                  <a16:creationId xmlns:a16="http://schemas.microsoft.com/office/drawing/2014/main" id="{AA8DB373-88FE-A189-7B83-8F67905AF99B}"/>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898" name="Google Shape;940;g290225379b6_0_0">
            <a:extLst>
              <a:ext uri="{FF2B5EF4-FFF2-40B4-BE49-F238E27FC236}">
                <a16:creationId xmlns:a16="http://schemas.microsoft.com/office/drawing/2014/main" id="{7A36C24C-90D4-9F44-E8B7-DE6FA5369E4E}"/>
              </a:ext>
            </a:extLst>
          </p:cNvPr>
          <p:cNvGrpSpPr/>
          <p:nvPr/>
        </p:nvGrpSpPr>
        <p:grpSpPr>
          <a:xfrm>
            <a:off x="4636097" y="1888324"/>
            <a:ext cx="189815" cy="173189"/>
            <a:chOff x="6943296" y="513283"/>
            <a:chExt cx="213000" cy="173798"/>
          </a:xfrm>
        </p:grpSpPr>
        <p:sp>
          <p:nvSpPr>
            <p:cNvPr id="899" name="Google Shape;941;g290225379b6_0_0">
              <a:extLst>
                <a:ext uri="{FF2B5EF4-FFF2-40B4-BE49-F238E27FC236}">
                  <a16:creationId xmlns:a16="http://schemas.microsoft.com/office/drawing/2014/main" id="{7CC54102-93A5-78E8-F5B2-B0F7B5123D2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42;g290225379b6_0_0">
              <a:extLst>
                <a:ext uri="{FF2B5EF4-FFF2-40B4-BE49-F238E27FC236}">
                  <a16:creationId xmlns:a16="http://schemas.microsoft.com/office/drawing/2014/main" id="{ED15FEF6-BED9-33FD-0734-BD9B4A1A9473}"/>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01" name="Google Shape;940;g290225379b6_0_0">
            <a:extLst>
              <a:ext uri="{FF2B5EF4-FFF2-40B4-BE49-F238E27FC236}">
                <a16:creationId xmlns:a16="http://schemas.microsoft.com/office/drawing/2014/main" id="{AE038AF7-6B3D-6D90-EC18-58C49488AC94}"/>
              </a:ext>
            </a:extLst>
          </p:cNvPr>
          <p:cNvGrpSpPr/>
          <p:nvPr/>
        </p:nvGrpSpPr>
        <p:grpSpPr>
          <a:xfrm>
            <a:off x="4634249" y="2146787"/>
            <a:ext cx="189815" cy="173189"/>
            <a:chOff x="6943296" y="513283"/>
            <a:chExt cx="213000" cy="173798"/>
          </a:xfrm>
        </p:grpSpPr>
        <p:sp>
          <p:nvSpPr>
            <p:cNvPr id="902" name="Google Shape;941;g290225379b6_0_0">
              <a:extLst>
                <a:ext uri="{FF2B5EF4-FFF2-40B4-BE49-F238E27FC236}">
                  <a16:creationId xmlns:a16="http://schemas.microsoft.com/office/drawing/2014/main" id="{A8299329-5070-C6DB-9AED-B84EA623795E}"/>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42;g290225379b6_0_0">
              <a:extLst>
                <a:ext uri="{FF2B5EF4-FFF2-40B4-BE49-F238E27FC236}">
                  <a16:creationId xmlns:a16="http://schemas.microsoft.com/office/drawing/2014/main" id="{25550062-8F82-48E2-1407-E46202B0CC55}"/>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04" name="Google Shape;940;g290225379b6_0_0">
            <a:extLst>
              <a:ext uri="{FF2B5EF4-FFF2-40B4-BE49-F238E27FC236}">
                <a16:creationId xmlns:a16="http://schemas.microsoft.com/office/drawing/2014/main" id="{5DF85604-6526-804E-1822-0B51B6DBD252}"/>
              </a:ext>
            </a:extLst>
          </p:cNvPr>
          <p:cNvGrpSpPr/>
          <p:nvPr/>
        </p:nvGrpSpPr>
        <p:grpSpPr>
          <a:xfrm>
            <a:off x="4634249" y="2369889"/>
            <a:ext cx="189815" cy="173189"/>
            <a:chOff x="6943296" y="513283"/>
            <a:chExt cx="213000" cy="173798"/>
          </a:xfrm>
        </p:grpSpPr>
        <p:sp>
          <p:nvSpPr>
            <p:cNvPr id="905" name="Google Shape;941;g290225379b6_0_0">
              <a:extLst>
                <a:ext uri="{FF2B5EF4-FFF2-40B4-BE49-F238E27FC236}">
                  <a16:creationId xmlns:a16="http://schemas.microsoft.com/office/drawing/2014/main" id="{903BB88E-15DC-4C0D-E9C8-6FA462B55BEA}"/>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42;g290225379b6_0_0">
              <a:extLst>
                <a:ext uri="{FF2B5EF4-FFF2-40B4-BE49-F238E27FC236}">
                  <a16:creationId xmlns:a16="http://schemas.microsoft.com/office/drawing/2014/main" id="{3EFE3A57-33B0-CDCA-74F8-42A4D96CDA63}"/>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07" name="Google Shape;940;g290225379b6_0_0">
            <a:extLst>
              <a:ext uri="{FF2B5EF4-FFF2-40B4-BE49-F238E27FC236}">
                <a16:creationId xmlns:a16="http://schemas.microsoft.com/office/drawing/2014/main" id="{FDC214A1-3852-D755-4849-3DA5EAF7AC4E}"/>
              </a:ext>
            </a:extLst>
          </p:cNvPr>
          <p:cNvGrpSpPr/>
          <p:nvPr/>
        </p:nvGrpSpPr>
        <p:grpSpPr>
          <a:xfrm>
            <a:off x="4359746" y="2146999"/>
            <a:ext cx="189815" cy="173189"/>
            <a:chOff x="6943296" y="513283"/>
            <a:chExt cx="213000" cy="173798"/>
          </a:xfrm>
        </p:grpSpPr>
        <p:sp>
          <p:nvSpPr>
            <p:cNvPr id="908" name="Google Shape;941;g290225379b6_0_0">
              <a:extLst>
                <a:ext uri="{FF2B5EF4-FFF2-40B4-BE49-F238E27FC236}">
                  <a16:creationId xmlns:a16="http://schemas.microsoft.com/office/drawing/2014/main" id="{0DF6A6B3-5DA4-B82C-335F-3D73ABEF2427}"/>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42;g290225379b6_0_0">
              <a:extLst>
                <a:ext uri="{FF2B5EF4-FFF2-40B4-BE49-F238E27FC236}">
                  <a16:creationId xmlns:a16="http://schemas.microsoft.com/office/drawing/2014/main" id="{E2516DD8-02DB-BE52-1B73-366AD3D308B3}"/>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10" name="Google Shape;940;g290225379b6_0_0">
            <a:extLst>
              <a:ext uri="{FF2B5EF4-FFF2-40B4-BE49-F238E27FC236}">
                <a16:creationId xmlns:a16="http://schemas.microsoft.com/office/drawing/2014/main" id="{63C33C7E-DB11-9E88-2134-103DC61D9B79}"/>
              </a:ext>
            </a:extLst>
          </p:cNvPr>
          <p:cNvGrpSpPr/>
          <p:nvPr/>
        </p:nvGrpSpPr>
        <p:grpSpPr>
          <a:xfrm>
            <a:off x="4060141" y="1888324"/>
            <a:ext cx="189815" cy="173189"/>
            <a:chOff x="6943296" y="513283"/>
            <a:chExt cx="213000" cy="173798"/>
          </a:xfrm>
        </p:grpSpPr>
        <p:sp>
          <p:nvSpPr>
            <p:cNvPr id="911" name="Google Shape;941;g290225379b6_0_0">
              <a:extLst>
                <a:ext uri="{FF2B5EF4-FFF2-40B4-BE49-F238E27FC236}">
                  <a16:creationId xmlns:a16="http://schemas.microsoft.com/office/drawing/2014/main" id="{760FB9E0-517E-10BC-AED0-95D4D159615D}"/>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42;g290225379b6_0_0">
              <a:extLst>
                <a:ext uri="{FF2B5EF4-FFF2-40B4-BE49-F238E27FC236}">
                  <a16:creationId xmlns:a16="http://schemas.microsoft.com/office/drawing/2014/main" id="{60F51A98-706D-7F2F-C9C5-5F8F1AFC7911}"/>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13" name="Google Shape;940;g290225379b6_0_0">
            <a:extLst>
              <a:ext uri="{FF2B5EF4-FFF2-40B4-BE49-F238E27FC236}">
                <a16:creationId xmlns:a16="http://schemas.microsoft.com/office/drawing/2014/main" id="{5D59550D-A8AC-2671-AD4E-22E512134914}"/>
              </a:ext>
            </a:extLst>
          </p:cNvPr>
          <p:cNvGrpSpPr/>
          <p:nvPr/>
        </p:nvGrpSpPr>
        <p:grpSpPr>
          <a:xfrm>
            <a:off x="4894420" y="1571715"/>
            <a:ext cx="189815" cy="173189"/>
            <a:chOff x="6943296" y="513283"/>
            <a:chExt cx="213000" cy="173798"/>
          </a:xfrm>
        </p:grpSpPr>
        <p:sp>
          <p:nvSpPr>
            <p:cNvPr id="914" name="Google Shape;941;g290225379b6_0_0">
              <a:extLst>
                <a:ext uri="{FF2B5EF4-FFF2-40B4-BE49-F238E27FC236}">
                  <a16:creationId xmlns:a16="http://schemas.microsoft.com/office/drawing/2014/main" id="{C6019C24-AE38-3063-F898-323F32FEF9E2}"/>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42;g290225379b6_0_0">
              <a:extLst>
                <a:ext uri="{FF2B5EF4-FFF2-40B4-BE49-F238E27FC236}">
                  <a16:creationId xmlns:a16="http://schemas.microsoft.com/office/drawing/2014/main" id="{CF0DFA20-2F64-0BA2-B0CD-9D1E625DF477}"/>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16" name="Google Shape;940;g290225379b6_0_0">
            <a:extLst>
              <a:ext uri="{FF2B5EF4-FFF2-40B4-BE49-F238E27FC236}">
                <a16:creationId xmlns:a16="http://schemas.microsoft.com/office/drawing/2014/main" id="{6331C61B-3F0C-BE21-191B-FD124B55D336}"/>
              </a:ext>
            </a:extLst>
          </p:cNvPr>
          <p:cNvGrpSpPr/>
          <p:nvPr/>
        </p:nvGrpSpPr>
        <p:grpSpPr>
          <a:xfrm>
            <a:off x="4894420" y="1888324"/>
            <a:ext cx="189815" cy="173189"/>
            <a:chOff x="6943296" y="513283"/>
            <a:chExt cx="213000" cy="173798"/>
          </a:xfrm>
        </p:grpSpPr>
        <p:sp>
          <p:nvSpPr>
            <p:cNvPr id="917" name="Google Shape;941;g290225379b6_0_0">
              <a:extLst>
                <a:ext uri="{FF2B5EF4-FFF2-40B4-BE49-F238E27FC236}">
                  <a16:creationId xmlns:a16="http://schemas.microsoft.com/office/drawing/2014/main" id="{609A660A-BD37-EA06-C860-CEC98A714E3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42;g290225379b6_0_0">
              <a:extLst>
                <a:ext uri="{FF2B5EF4-FFF2-40B4-BE49-F238E27FC236}">
                  <a16:creationId xmlns:a16="http://schemas.microsoft.com/office/drawing/2014/main" id="{0499D6B7-C2E5-D14F-8318-B7E171FD953C}"/>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19" name="Google Shape;940;g290225379b6_0_0">
            <a:extLst>
              <a:ext uri="{FF2B5EF4-FFF2-40B4-BE49-F238E27FC236}">
                <a16:creationId xmlns:a16="http://schemas.microsoft.com/office/drawing/2014/main" id="{2917B196-07C2-9DFE-2E63-C956FA49FD7F}"/>
              </a:ext>
            </a:extLst>
          </p:cNvPr>
          <p:cNvGrpSpPr/>
          <p:nvPr/>
        </p:nvGrpSpPr>
        <p:grpSpPr>
          <a:xfrm>
            <a:off x="4894419" y="2146787"/>
            <a:ext cx="189815" cy="173189"/>
            <a:chOff x="6943296" y="513283"/>
            <a:chExt cx="213000" cy="173798"/>
          </a:xfrm>
        </p:grpSpPr>
        <p:sp>
          <p:nvSpPr>
            <p:cNvPr id="920" name="Google Shape;941;g290225379b6_0_0">
              <a:extLst>
                <a:ext uri="{FF2B5EF4-FFF2-40B4-BE49-F238E27FC236}">
                  <a16:creationId xmlns:a16="http://schemas.microsoft.com/office/drawing/2014/main" id="{3E8A84A5-DD5B-8169-E9EA-287165F09043}"/>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42;g290225379b6_0_0">
              <a:extLst>
                <a:ext uri="{FF2B5EF4-FFF2-40B4-BE49-F238E27FC236}">
                  <a16:creationId xmlns:a16="http://schemas.microsoft.com/office/drawing/2014/main" id="{AFE3E567-8947-D939-38DA-6A28B9195B66}"/>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22" name="Google Shape;940;g290225379b6_0_0">
            <a:extLst>
              <a:ext uri="{FF2B5EF4-FFF2-40B4-BE49-F238E27FC236}">
                <a16:creationId xmlns:a16="http://schemas.microsoft.com/office/drawing/2014/main" id="{2DD9F380-70EA-80D5-75E5-D65DF13E3476}"/>
              </a:ext>
            </a:extLst>
          </p:cNvPr>
          <p:cNvGrpSpPr/>
          <p:nvPr/>
        </p:nvGrpSpPr>
        <p:grpSpPr>
          <a:xfrm>
            <a:off x="4894419" y="2366482"/>
            <a:ext cx="189815" cy="173189"/>
            <a:chOff x="6943296" y="513283"/>
            <a:chExt cx="213000" cy="173798"/>
          </a:xfrm>
        </p:grpSpPr>
        <p:sp>
          <p:nvSpPr>
            <p:cNvPr id="923" name="Google Shape;941;g290225379b6_0_0">
              <a:extLst>
                <a:ext uri="{FF2B5EF4-FFF2-40B4-BE49-F238E27FC236}">
                  <a16:creationId xmlns:a16="http://schemas.microsoft.com/office/drawing/2014/main" id="{2299BA05-DC86-1AE2-655E-35F5237985E3}"/>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42;g290225379b6_0_0">
              <a:extLst>
                <a:ext uri="{FF2B5EF4-FFF2-40B4-BE49-F238E27FC236}">
                  <a16:creationId xmlns:a16="http://schemas.microsoft.com/office/drawing/2014/main" id="{C58FF3A2-E82E-E517-FE29-70EEFB2F4490}"/>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cxnSp>
        <p:nvCxnSpPr>
          <p:cNvPr id="928" name="Google Shape;956;g290225379b6_0_0">
            <a:extLst>
              <a:ext uri="{FF2B5EF4-FFF2-40B4-BE49-F238E27FC236}">
                <a16:creationId xmlns:a16="http://schemas.microsoft.com/office/drawing/2014/main" id="{10129D8C-7B90-E911-02CB-0A5C6D95322B}"/>
              </a:ext>
            </a:extLst>
          </p:cNvPr>
          <p:cNvCxnSpPr>
            <a:cxnSpLocks/>
            <a:stCxn id="45" idx="1"/>
            <a:endCxn id="9" idx="3"/>
          </p:cNvCxnSpPr>
          <p:nvPr/>
        </p:nvCxnSpPr>
        <p:spPr>
          <a:xfrm flipH="1">
            <a:off x="3946311" y="1373146"/>
            <a:ext cx="118161" cy="0"/>
          </a:xfrm>
          <a:prstGeom prst="straightConnector1">
            <a:avLst/>
          </a:prstGeom>
          <a:noFill/>
          <a:ln w="9525" cap="flat" cmpd="sng">
            <a:solidFill>
              <a:schemeClr val="dk2"/>
            </a:solidFill>
            <a:prstDash val="solid"/>
            <a:round/>
            <a:headEnd type="none" w="med" len="med"/>
            <a:tailEnd type="none" w="med" len="med"/>
          </a:ln>
        </p:spPr>
      </p:cxnSp>
      <p:cxnSp>
        <p:nvCxnSpPr>
          <p:cNvPr id="931" name="Google Shape;956;g290225379b6_0_0">
            <a:extLst>
              <a:ext uri="{FF2B5EF4-FFF2-40B4-BE49-F238E27FC236}">
                <a16:creationId xmlns:a16="http://schemas.microsoft.com/office/drawing/2014/main" id="{7B79BFA0-5D91-5257-99C2-B9465C23FAD8}"/>
              </a:ext>
            </a:extLst>
          </p:cNvPr>
          <p:cNvCxnSpPr>
            <a:cxnSpLocks/>
          </p:cNvCxnSpPr>
          <p:nvPr/>
        </p:nvCxnSpPr>
        <p:spPr>
          <a:xfrm flipV="1">
            <a:off x="3144739" y="1224121"/>
            <a:ext cx="0" cy="4063"/>
          </a:xfrm>
          <a:prstGeom prst="straightConnector1">
            <a:avLst/>
          </a:prstGeom>
          <a:noFill/>
          <a:ln w="9525" cap="flat" cmpd="sng">
            <a:solidFill>
              <a:schemeClr val="dk2"/>
            </a:solidFill>
            <a:prstDash val="solid"/>
            <a:round/>
            <a:headEnd type="none" w="med" len="med"/>
            <a:tailEnd type="none" w="med" len="med"/>
          </a:ln>
        </p:spPr>
      </p:cxnSp>
      <p:cxnSp>
        <p:nvCxnSpPr>
          <p:cNvPr id="934" name="Google Shape;937;g290225379b6_0_0">
            <a:extLst>
              <a:ext uri="{FF2B5EF4-FFF2-40B4-BE49-F238E27FC236}">
                <a16:creationId xmlns:a16="http://schemas.microsoft.com/office/drawing/2014/main" id="{77E324EE-0F28-F243-CFC5-5D08BBFE8A05}"/>
              </a:ext>
            </a:extLst>
          </p:cNvPr>
          <p:cNvCxnSpPr>
            <a:cxnSpLocks/>
            <a:stCxn id="51" idx="0"/>
            <a:endCxn id="45" idx="2"/>
          </p:cNvCxnSpPr>
          <p:nvPr/>
        </p:nvCxnSpPr>
        <p:spPr>
          <a:xfrm rot="5400000" flipH="1" flipV="1">
            <a:off x="4084422" y="1505057"/>
            <a:ext cx="145584" cy="4331"/>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937" name="Google Shape;956;g290225379b6_0_0">
            <a:extLst>
              <a:ext uri="{FF2B5EF4-FFF2-40B4-BE49-F238E27FC236}">
                <a16:creationId xmlns:a16="http://schemas.microsoft.com/office/drawing/2014/main" id="{F9275A91-45B8-2763-7201-7942A5573346}"/>
              </a:ext>
            </a:extLst>
          </p:cNvPr>
          <p:cNvCxnSpPr>
            <a:cxnSpLocks/>
            <a:stCxn id="49" idx="1"/>
            <a:endCxn id="54" idx="3"/>
          </p:cNvCxnSpPr>
          <p:nvPr/>
        </p:nvCxnSpPr>
        <p:spPr>
          <a:xfrm flipH="1">
            <a:off x="3965234" y="1691919"/>
            <a:ext cx="94907" cy="0"/>
          </a:xfrm>
          <a:prstGeom prst="straightConnector1">
            <a:avLst/>
          </a:prstGeom>
          <a:noFill/>
          <a:ln w="9525" cap="flat" cmpd="sng">
            <a:solidFill>
              <a:schemeClr val="dk2"/>
            </a:solidFill>
            <a:prstDash val="solid"/>
            <a:round/>
            <a:headEnd type="none" w="med" len="med"/>
            <a:tailEnd type="none" w="med" len="med"/>
          </a:ln>
        </p:spPr>
      </p:cxnSp>
      <p:cxnSp>
        <p:nvCxnSpPr>
          <p:cNvPr id="943" name="Google Shape;956;g290225379b6_0_0">
            <a:extLst>
              <a:ext uri="{FF2B5EF4-FFF2-40B4-BE49-F238E27FC236}">
                <a16:creationId xmlns:a16="http://schemas.microsoft.com/office/drawing/2014/main" id="{7D7A624B-DE96-A821-8A52-57DE6BE51026}"/>
              </a:ext>
            </a:extLst>
          </p:cNvPr>
          <p:cNvCxnSpPr>
            <a:cxnSpLocks/>
            <a:stCxn id="899" idx="1"/>
            <a:endCxn id="896" idx="3"/>
          </p:cNvCxnSpPr>
          <p:nvPr/>
        </p:nvCxnSpPr>
        <p:spPr>
          <a:xfrm flipH="1">
            <a:off x="4549561" y="2000229"/>
            <a:ext cx="86536" cy="0"/>
          </a:xfrm>
          <a:prstGeom prst="straightConnector1">
            <a:avLst/>
          </a:prstGeom>
          <a:noFill/>
          <a:ln w="9525" cap="flat" cmpd="sng">
            <a:solidFill>
              <a:schemeClr val="dk2"/>
            </a:solidFill>
            <a:prstDash val="solid"/>
            <a:round/>
            <a:headEnd type="none" w="med" len="med"/>
            <a:tailEnd type="none" w="med" len="med"/>
          </a:ln>
        </p:spPr>
      </p:cxnSp>
      <p:cxnSp>
        <p:nvCxnSpPr>
          <p:cNvPr id="944" name="Google Shape;937;g290225379b6_0_0">
            <a:extLst>
              <a:ext uri="{FF2B5EF4-FFF2-40B4-BE49-F238E27FC236}">
                <a16:creationId xmlns:a16="http://schemas.microsoft.com/office/drawing/2014/main" id="{25A25EF7-AEBD-2C90-6639-3D04F61BFE16}"/>
              </a:ext>
            </a:extLst>
          </p:cNvPr>
          <p:cNvCxnSpPr>
            <a:cxnSpLocks/>
            <a:stCxn id="897" idx="0"/>
            <a:endCxn id="58" idx="2"/>
          </p:cNvCxnSpPr>
          <p:nvPr/>
        </p:nvCxnSpPr>
        <p:spPr>
          <a:xfrm rot="5400000" flipH="1" flipV="1">
            <a:off x="4391280" y="1816578"/>
            <a:ext cx="135121" cy="8372"/>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949" name="Google Shape;956;g290225379b6_0_0">
            <a:extLst>
              <a:ext uri="{FF2B5EF4-FFF2-40B4-BE49-F238E27FC236}">
                <a16:creationId xmlns:a16="http://schemas.microsoft.com/office/drawing/2014/main" id="{63D99A24-A917-93E7-3671-EA0653C74918}"/>
              </a:ext>
            </a:extLst>
          </p:cNvPr>
          <p:cNvCxnSpPr>
            <a:cxnSpLocks/>
            <a:stCxn id="902" idx="1"/>
            <a:endCxn id="896" idx="3"/>
          </p:cNvCxnSpPr>
          <p:nvPr/>
        </p:nvCxnSpPr>
        <p:spPr>
          <a:xfrm flipH="1" flipV="1">
            <a:off x="4549561" y="2000229"/>
            <a:ext cx="84688" cy="258463"/>
          </a:xfrm>
          <a:prstGeom prst="straightConnector1">
            <a:avLst/>
          </a:prstGeom>
          <a:noFill/>
          <a:ln w="9525" cap="flat" cmpd="sng">
            <a:solidFill>
              <a:schemeClr val="dk2"/>
            </a:solidFill>
            <a:prstDash val="solid"/>
            <a:round/>
            <a:headEnd type="none" w="med" len="med"/>
            <a:tailEnd type="none" w="med" len="med"/>
          </a:ln>
        </p:spPr>
      </p:cxnSp>
      <p:cxnSp>
        <p:nvCxnSpPr>
          <p:cNvPr id="952" name="Google Shape;956;g290225379b6_0_0">
            <a:extLst>
              <a:ext uri="{FF2B5EF4-FFF2-40B4-BE49-F238E27FC236}">
                <a16:creationId xmlns:a16="http://schemas.microsoft.com/office/drawing/2014/main" id="{CA75524C-EC72-B25D-BCA0-193995AC29D0}"/>
              </a:ext>
            </a:extLst>
          </p:cNvPr>
          <p:cNvCxnSpPr>
            <a:cxnSpLocks/>
            <a:stCxn id="905" idx="1"/>
            <a:endCxn id="896" idx="3"/>
          </p:cNvCxnSpPr>
          <p:nvPr/>
        </p:nvCxnSpPr>
        <p:spPr>
          <a:xfrm flipH="1" flipV="1">
            <a:off x="4549561" y="2000229"/>
            <a:ext cx="84688" cy="481565"/>
          </a:xfrm>
          <a:prstGeom prst="straightConnector1">
            <a:avLst/>
          </a:prstGeom>
          <a:noFill/>
          <a:ln w="9525" cap="flat" cmpd="sng">
            <a:solidFill>
              <a:schemeClr val="dk2"/>
            </a:solidFill>
            <a:prstDash val="solid"/>
            <a:round/>
            <a:headEnd type="none" w="med" len="med"/>
            <a:tailEnd type="none" w="med" len="med"/>
          </a:ln>
        </p:spPr>
      </p:cxnSp>
      <p:cxnSp>
        <p:nvCxnSpPr>
          <p:cNvPr id="954" name="Google Shape;956;g290225379b6_0_0">
            <a:extLst>
              <a:ext uri="{FF2B5EF4-FFF2-40B4-BE49-F238E27FC236}">
                <a16:creationId xmlns:a16="http://schemas.microsoft.com/office/drawing/2014/main" id="{4050134E-2CCE-BC96-B9A5-1E89ECAEEC40}"/>
              </a:ext>
            </a:extLst>
          </p:cNvPr>
          <p:cNvCxnSpPr>
            <a:cxnSpLocks/>
            <a:stCxn id="909" idx="0"/>
            <a:endCxn id="896" idx="2"/>
          </p:cNvCxnSpPr>
          <p:nvPr/>
        </p:nvCxnSpPr>
        <p:spPr>
          <a:xfrm flipV="1">
            <a:off x="4454654" y="2061513"/>
            <a:ext cx="0" cy="85486"/>
          </a:xfrm>
          <a:prstGeom prst="straightConnector1">
            <a:avLst/>
          </a:prstGeom>
          <a:noFill/>
          <a:ln w="9525" cap="flat" cmpd="sng">
            <a:solidFill>
              <a:schemeClr val="dk2"/>
            </a:solidFill>
            <a:prstDash val="solid"/>
            <a:round/>
            <a:headEnd type="none" w="med" len="med"/>
            <a:tailEnd type="none" w="med" len="med"/>
          </a:ln>
        </p:spPr>
      </p:cxnSp>
      <p:cxnSp>
        <p:nvCxnSpPr>
          <p:cNvPr id="957" name="Google Shape;956;g290225379b6_0_0">
            <a:extLst>
              <a:ext uri="{FF2B5EF4-FFF2-40B4-BE49-F238E27FC236}">
                <a16:creationId xmlns:a16="http://schemas.microsoft.com/office/drawing/2014/main" id="{6291CE97-E2F9-2386-EC93-8614CE8B83DE}"/>
              </a:ext>
            </a:extLst>
          </p:cNvPr>
          <p:cNvCxnSpPr>
            <a:cxnSpLocks/>
            <a:stCxn id="908" idx="1"/>
            <a:endCxn id="911" idx="3"/>
          </p:cNvCxnSpPr>
          <p:nvPr/>
        </p:nvCxnSpPr>
        <p:spPr>
          <a:xfrm flipH="1" flipV="1">
            <a:off x="4249956" y="2000229"/>
            <a:ext cx="109790" cy="258675"/>
          </a:xfrm>
          <a:prstGeom prst="straightConnector1">
            <a:avLst/>
          </a:prstGeom>
          <a:noFill/>
          <a:ln w="9525" cap="flat" cmpd="sng">
            <a:solidFill>
              <a:schemeClr val="dk2"/>
            </a:solidFill>
            <a:prstDash val="solid"/>
            <a:round/>
            <a:headEnd type="none" w="med" len="med"/>
            <a:tailEnd type="none" w="med" len="med"/>
          </a:ln>
        </p:spPr>
      </p:cxnSp>
      <p:cxnSp>
        <p:nvCxnSpPr>
          <p:cNvPr id="960" name="Google Shape;956;g290225379b6_0_0">
            <a:extLst>
              <a:ext uri="{FF2B5EF4-FFF2-40B4-BE49-F238E27FC236}">
                <a16:creationId xmlns:a16="http://schemas.microsoft.com/office/drawing/2014/main" id="{CC649D50-2EB5-14BA-3E7D-CB5B30C7FF1B}"/>
              </a:ext>
            </a:extLst>
          </p:cNvPr>
          <p:cNvCxnSpPr>
            <a:cxnSpLocks/>
            <a:stCxn id="58" idx="1"/>
            <a:endCxn id="49" idx="3"/>
          </p:cNvCxnSpPr>
          <p:nvPr/>
        </p:nvCxnSpPr>
        <p:spPr>
          <a:xfrm flipH="1">
            <a:off x="4249956" y="1691919"/>
            <a:ext cx="118162" cy="0"/>
          </a:xfrm>
          <a:prstGeom prst="straightConnector1">
            <a:avLst/>
          </a:prstGeom>
          <a:noFill/>
          <a:ln w="9525" cap="flat" cmpd="sng">
            <a:solidFill>
              <a:schemeClr val="dk2"/>
            </a:solidFill>
            <a:prstDash val="solid"/>
            <a:round/>
            <a:headEnd type="none" w="med" len="med"/>
            <a:tailEnd type="none" w="med" len="med"/>
          </a:ln>
        </p:spPr>
      </p:cxnSp>
      <p:cxnSp>
        <p:nvCxnSpPr>
          <p:cNvPr id="11" name="Google Shape;956;g290225379b6_0_0">
            <a:extLst>
              <a:ext uri="{FF2B5EF4-FFF2-40B4-BE49-F238E27FC236}">
                <a16:creationId xmlns:a16="http://schemas.microsoft.com/office/drawing/2014/main" id="{66FD6151-5C5A-D427-F8C8-4BBC7F7D6629}"/>
              </a:ext>
            </a:extLst>
          </p:cNvPr>
          <p:cNvCxnSpPr>
            <a:cxnSpLocks/>
            <a:stCxn id="896" idx="1"/>
            <a:endCxn id="911" idx="3"/>
          </p:cNvCxnSpPr>
          <p:nvPr/>
        </p:nvCxnSpPr>
        <p:spPr>
          <a:xfrm flipH="1">
            <a:off x="4249956" y="2000229"/>
            <a:ext cx="10979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8167957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g10207a58c1f_0_247"/>
          <p:cNvSpPr/>
          <p:nvPr/>
        </p:nvSpPr>
        <p:spPr>
          <a:xfrm>
            <a:off x="296100" y="820150"/>
            <a:ext cx="8847900" cy="40740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g10207a58c1f_0_247"/>
          <p:cNvSpPr txBox="1"/>
          <p:nvPr/>
        </p:nvSpPr>
        <p:spPr>
          <a:xfrm>
            <a:off x="628650" y="273850"/>
            <a:ext cx="44409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4"/>
                  </a:ext>
                </a:extLst>
              </a:rPr>
              <a:t>Storylin</a:t>
            </a:r>
            <a:r>
              <a:rPr lang="nl-BE" sz="3000" b="1" i="0" u="none" strike="noStrike" cap="none">
                <a:solidFill>
                  <a:srgbClr val="000000"/>
                </a:solidFill>
                <a:latin typeface="Arial"/>
                <a:ea typeface="Arial"/>
                <a:cs typeface="Arial"/>
                <a:sym typeface="Arial"/>
              </a:rPr>
              <a:t>e</a:t>
            </a:r>
            <a:endParaRPr lang="nl-BE" sz="2200" b="1" i="0" u="none" strike="noStrike" cap="none">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0F4B207B-E35A-3CE3-9E39-4DE6FD57B2AB}"/>
              </a:ext>
            </a:extLst>
          </p:cNvPr>
          <p:cNvPicPr>
            <a:picLocks noChangeAspect="1"/>
          </p:cNvPicPr>
          <p:nvPr/>
        </p:nvPicPr>
        <p:blipFill>
          <a:blip r:embed="rId3"/>
          <a:stretch>
            <a:fillRect/>
          </a:stretch>
        </p:blipFill>
        <p:spPr>
          <a:xfrm>
            <a:off x="9741332" y="2440833"/>
            <a:ext cx="775479" cy="775479"/>
          </a:xfrm>
          <a:prstGeom prst="rect">
            <a:avLst/>
          </a:prstGeom>
        </p:spPr>
      </p:pic>
      <p:pic>
        <p:nvPicPr>
          <p:cNvPr id="7" name="Picture 6">
            <a:extLst>
              <a:ext uri="{FF2B5EF4-FFF2-40B4-BE49-F238E27FC236}">
                <a16:creationId xmlns:a16="http://schemas.microsoft.com/office/drawing/2014/main" id="{81DC1450-8995-0F66-CDCA-CC9ED9AD4C71}"/>
              </a:ext>
            </a:extLst>
          </p:cNvPr>
          <p:cNvPicPr>
            <a:picLocks noChangeAspect="1"/>
          </p:cNvPicPr>
          <p:nvPr/>
        </p:nvPicPr>
        <p:blipFill>
          <a:blip r:embed="rId3"/>
          <a:stretch>
            <a:fillRect/>
          </a:stretch>
        </p:blipFill>
        <p:spPr>
          <a:xfrm>
            <a:off x="9733946" y="1530320"/>
            <a:ext cx="775479" cy="775479"/>
          </a:xfrm>
          <a:prstGeom prst="rect">
            <a:avLst/>
          </a:prstGeom>
        </p:spPr>
      </p:pic>
      <p:sp>
        <p:nvSpPr>
          <p:cNvPr id="8" name="Google Shape;1006;g10207a58c1f_0_247">
            <a:extLst>
              <a:ext uri="{FF2B5EF4-FFF2-40B4-BE49-F238E27FC236}">
                <a16:creationId xmlns:a16="http://schemas.microsoft.com/office/drawing/2014/main" id="{079FAC69-D74B-90B4-E778-43F6787D1CFD}"/>
              </a:ext>
            </a:extLst>
          </p:cNvPr>
          <p:cNvSpPr txBox="1"/>
          <p:nvPr/>
        </p:nvSpPr>
        <p:spPr>
          <a:xfrm>
            <a:off x="3114141" y="1679213"/>
            <a:ext cx="3211818" cy="1785074"/>
          </a:xfrm>
          <a:prstGeom prst="rect">
            <a:avLst/>
          </a:prstGeom>
          <a:noFill/>
          <a:ln>
            <a:noFill/>
          </a:ln>
        </p:spPr>
        <p:txBody>
          <a:bodyPr spcFirstLastPara="1" wrap="square" lIns="91425" tIns="91425" rIns="91425" bIns="91425" anchor="t" anchorCtr="0">
            <a:spAutoFit/>
          </a:bodyPr>
          <a:lstStyle/>
          <a:p>
            <a:pPr marL="0" marR="0" lvl="0" indent="0" rtl="0">
              <a:lnSpc>
                <a:spcPct val="100000"/>
              </a:lnSpc>
              <a:spcBef>
                <a:spcPts val="0"/>
              </a:spcBef>
              <a:spcAft>
                <a:spcPts val="0"/>
              </a:spcAft>
              <a:buClr>
                <a:srgbClr val="000000"/>
              </a:buClr>
              <a:buSzPts val="1300"/>
              <a:buFont typeface="Arial"/>
              <a:buNone/>
            </a:pPr>
            <a:r>
              <a:rPr lang="nl-BE" sz="1300" b="1" i="0" u="none" strike="noStrike" cap="none">
                <a:solidFill>
                  <a:srgbClr val="0B5394"/>
                </a:solidFill>
                <a:latin typeface="Calibri"/>
                <a:ea typeface="Calibri"/>
                <a:cs typeface="Calibri"/>
                <a:sym typeface="Calibri"/>
              </a:rPr>
              <a:t>Fien is een betrokken bewoner van haar gemeente. Ze wil graag op de hoogte blijven van de beslissingen in haar lokaal bestuur. Ze zoekt via het portaal van haar gemeente ook beslissingen op die haar interesseren. Zo wil ze actief deelnemen aan de besluitvorming rond een opkomend besluit. </a:t>
            </a:r>
            <a:endParaRPr sz="1300" b="1" i="0" u="none" strike="noStrike" cap="none">
              <a:solidFill>
                <a:srgbClr val="0B5394"/>
              </a:solidFill>
              <a:latin typeface="Calibri"/>
              <a:ea typeface="Calibri"/>
              <a:cs typeface="Calibri"/>
              <a:sym typeface="Calibri"/>
            </a:endParaRPr>
          </a:p>
        </p:txBody>
      </p:sp>
      <p:pic>
        <p:nvPicPr>
          <p:cNvPr id="10" name="Picture 2">
            <a:extLst>
              <a:ext uri="{FF2B5EF4-FFF2-40B4-BE49-F238E27FC236}">
                <a16:creationId xmlns:a16="http://schemas.microsoft.com/office/drawing/2014/main" id="{CD76B427-F5BF-5590-B4EB-1E1771D71D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521" t="10805" r="35040" b="68699"/>
          <a:stretch/>
        </p:blipFill>
        <p:spPr bwMode="auto">
          <a:xfrm>
            <a:off x="6022122" y="2647885"/>
            <a:ext cx="1343745" cy="20628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63458C38-AD75-7891-D444-D90E0BA99E59}"/>
              </a:ext>
            </a:extLst>
          </p:cNvPr>
          <p:cNvPicPr>
            <a:picLocks noChangeAspect="1"/>
          </p:cNvPicPr>
          <p:nvPr/>
        </p:nvPicPr>
        <p:blipFill>
          <a:blip r:embed="rId5"/>
          <a:stretch>
            <a:fillRect/>
          </a:stretch>
        </p:blipFill>
        <p:spPr>
          <a:xfrm>
            <a:off x="9724754" y="547000"/>
            <a:ext cx="784671" cy="784671"/>
          </a:xfrm>
          <a:prstGeom prst="rect">
            <a:avLst/>
          </a:prstGeom>
        </p:spPr>
      </p:pic>
    </p:spTree>
    <p:extLst>
      <p:ext uri="{BB962C8B-B14F-4D97-AF65-F5344CB8AC3E}">
        <p14:creationId xmlns:p14="http://schemas.microsoft.com/office/powerpoint/2010/main" val="14512929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g294029636b3_0_3"/>
          <p:cNvSpPr/>
          <p:nvPr/>
        </p:nvSpPr>
        <p:spPr>
          <a:xfrm>
            <a:off x="5395800" y="0"/>
            <a:ext cx="3748200" cy="5139513"/>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r>
              <a:rPr lang="nl-BE" sz="1200" b="1"/>
              <a:t>Wat is een Agent?</a:t>
            </a:r>
            <a:endParaRPr sz="1200" b="1"/>
          </a:p>
          <a:p>
            <a:pPr marL="0" marR="0" lvl="0" indent="0" algn="l" rtl="0">
              <a:lnSpc>
                <a:spcPct val="100000"/>
              </a:lnSpc>
              <a:spcBef>
                <a:spcPts val="0"/>
              </a:spcBef>
              <a:spcAft>
                <a:spcPts val="0"/>
              </a:spcAft>
              <a:buClr>
                <a:srgbClr val="000000"/>
              </a:buClr>
              <a:buSzPts val="1200"/>
              <a:buFont typeface="Arial"/>
              <a:buNone/>
            </a:pPr>
            <a:r>
              <a:rPr lang="nl-BE" sz="1200"/>
              <a:t>Iemand die of iets dat kan handelen of een effect kan teweeg brengen.</a:t>
            </a:r>
          </a:p>
          <a:p>
            <a:pPr marL="0" marR="0" lvl="0" indent="0" algn="l" rtl="0">
              <a:lnSpc>
                <a:spcPct val="100000"/>
              </a:lnSpc>
              <a:spcBef>
                <a:spcPts val="0"/>
              </a:spcBef>
              <a:spcAft>
                <a:spcPts val="0"/>
              </a:spcAft>
              <a:buClr>
                <a:srgbClr val="000000"/>
              </a:buClr>
              <a:buSzPts val="1200"/>
              <a:buFont typeface="Arial"/>
              <a:buNone/>
            </a:pPr>
            <a:endParaRPr lang="nl-BE" sz="1200" i="1"/>
          </a:p>
          <a:p>
            <a:pPr>
              <a:buSzPts val="1200"/>
            </a:pPr>
            <a:endParaRPr lang="nl-BE" sz="1200"/>
          </a:p>
          <a:p>
            <a:pPr marL="0" marR="0" lvl="0" indent="0" algn="l" rtl="0">
              <a:lnSpc>
                <a:spcPct val="100000"/>
              </a:lnSpc>
              <a:spcBef>
                <a:spcPts val="0"/>
              </a:spcBef>
              <a:spcAft>
                <a:spcPts val="0"/>
              </a:spcAft>
              <a:buClr>
                <a:srgbClr val="000000"/>
              </a:buClr>
              <a:buSzPts val="1200"/>
              <a:buFont typeface="Arial"/>
              <a:buNone/>
            </a:pPr>
            <a:r>
              <a:rPr lang="nl-NL" sz="1200" b="1"/>
              <a:t>Wat is een Notificatiebericht?</a:t>
            </a:r>
          </a:p>
          <a:p>
            <a:pPr marL="0" marR="0" lvl="0" indent="0" algn="l" rtl="0">
              <a:lnSpc>
                <a:spcPct val="100000"/>
              </a:lnSpc>
              <a:spcBef>
                <a:spcPts val="0"/>
              </a:spcBef>
              <a:spcAft>
                <a:spcPts val="0"/>
              </a:spcAft>
              <a:buClr>
                <a:srgbClr val="000000"/>
              </a:buClr>
              <a:buSzPts val="1200"/>
              <a:buFont typeface="Arial"/>
              <a:buNone/>
            </a:pPr>
            <a:r>
              <a:rPr lang="nl-NL" sz="1200"/>
              <a:t>Een bericht van een afzender naar een bestemmeling met als doel het informeren van de bestemmeling.</a:t>
            </a:r>
          </a:p>
          <a:p>
            <a:pPr marL="0" marR="0" lvl="0" indent="0" algn="l" rtl="0">
              <a:lnSpc>
                <a:spcPct val="100000"/>
              </a:lnSpc>
              <a:spcBef>
                <a:spcPts val="0"/>
              </a:spcBef>
              <a:spcAft>
                <a:spcPts val="0"/>
              </a:spcAft>
              <a:buClr>
                <a:srgbClr val="000000"/>
              </a:buClr>
              <a:buSzPts val="1200"/>
              <a:buFont typeface="Arial"/>
              <a:buNone/>
            </a:pPr>
            <a:endParaRPr lang="en-GB" sz="1000" i="1"/>
          </a:p>
          <a:p>
            <a:r>
              <a:rPr lang="nl-NL" sz="1200" b="1"/>
              <a:t>Wat is een Besluit?</a:t>
            </a:r>
            <a:endParaRPr lang="en-US" sz="1200"/>
          </a:p>
          <a:p>
            <a:r>
              <a:rPr lang="nl-NL" sz="1200">
                <a:solidFill>
                  <a:srgbClr val="333333"/>
                </a:solidFill>
              </a:rPr>
              <a:t>De authentieke schriftelijke neerslag van een beslissing van een bestuursorgaan. Deze beslissing houdt een rechtshandeling in waarbij sprake is van een beoogd rechtsgevolg.</a:t>
            </a:r>
            <a:endParaRPr lang="nl-NL" sz="1200"/>
          </a:p>
          <a:p>
            <a:br>
              <a:rPr lang="en-US"/>
            </a:br>
            <a:endParaRPr lang="en-US"/>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1017" name="Google Shape;1017;g294029636b3_0_3"/>
          <p:cNvSpPr txBox="1"/>
          <p:nvPr/>
        </p:nvSpPr>
        <p:spPr>
          <a:xfrm>
            <a:off x="522325" y="864200"/>
            <a:ext cx="4760400" cy="1184909"/>
          </a:xfrm>
          <a:prstGeom prst="rect">
            <a:avLst/>
          </a:prstGeom>
          <a:noFill/>
          <a:ln>
            <a:noFill/>
          </a:ln>
        </p:spPr>
        <p:txBody>
          <a:bodyPr spcFirstLastPara="1" wrap="square" lIns="91425" tIns="91425" rIns="91425" bIns="91425" anchor="t" anchorCtr="0">
            <a:spAutoFit/>
          </a:bodyPr>
          <a:lstStyle/>
          <a:p>
            <a:pPr>
              <a:buSzPts val="1300"/>
            </a:pPr>
            <a:r>
              <a:rPr lang="nl-BE" sz="1300" b="1">
                <a:solidFill>
                  <a:srgbClr val="0B5394"/>
                </a:solidFill>
                <a:latin typeface="Calibri"/>
                <a:ea typeface="Calibri"/>
                <a:cs typeface="Calibri"/>
                <a:sym typeface="Calibri"/>
              </a:rPr>
              <a:t>Fien wil graag op de hoogte blijven van de verschillende beslissingen die in haar gemeente worden genomen. Ze is ook zaakvoerder van een kleine retailwinkel in de winkelstraat van haar lokaal bestuur. Hiervoor raadpleegt ze het raadplegingsportaal van haar gemeente. </a:t>
            </a:r>
            <a:endParaRPr sz="1300" b="1">
              <a:solidFill>
                <a:srgbClr val="1155CC"/>
              </a:solidFill>
              <a:latin typeface="Calibri"/>
              <a:ea typeface="Calibri"/>
              <a:cs typeface="Calibri"/>
              <a:sym typeface="Calibri"/>
            </a:endParaRPr>
          </a:p>
        </p:txBody>
      </p:sp>
      <p:sp>
        <p:nvSpPr>
          <p:cNvPr id="1019" name="Google Shape;1019;g294029636b3_0_3"/>
          <p:cNvSpPr txBox="1"/>
          <p:nvPr/>
        </p:nvSpPr>
        <p:spPr>
          <a:xfrm>
            <a:off x="553450" y="275775"/>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25"/>
                  </a:ext>
                </a:extLst>
              </a:rPr>
              <a:t>Storyline</a:t>
            </a:r>
            <a:endParaRPr lang="nl-BE" sz="2200" b="1" i="0" u="none" strike="noStrike" cap="none">
              <a:solidFill>
                <a:srgbClr val="000000"/>
              </a:solidFill>
              <a:latin typeface="Arial"/>
              <a:ea typeface="Arial"/>
              <a:cs typeface="Arial"/>
              <a:sym typeface="Arial"/>
            </a:endParaRPr>
          </a:p>
        </p:txBody>
      </p:sp>
      <p:grpSp>
        <p:nvGrpSpPr>
          <p:cNvPr id="1149" name="Google Shape;1149;g294029636b3_0_3"/>
          <p:cNvGrpSpPr/>
          <p:nvPr/>
        </p:nvGrpSpPr>
        <p:grpSpPr>
          <a:xfrm>
            <a:off x="356070" y="2896507"/>
            <a:ext cx="1396824" cy="565382"/>
            <a:chOff x="3500102" y="3388620"/>
            <a:chExt cx="1110000" cy="450253"/>
          </a:xfrm>
        </p:grpSpPr>
        <p:sp>
          <p:nvSpPr>
            <p:cNvPr id="1150" name="Google Shape;1150;g294029636b3_0_3"/>
            <p:cNvSpPr/>
            <p:nvPr/>
          </p:nvSpPr>
          <p:spPr>
            <a:xfrm>
              <a:off x="3500102" y="3520273"/>
              <a:ext cx="1110000" cy="318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g294029636b3_0_3"/>
            <p:cNvSpPr/>
            <p:nvPr/>
          </p:nvSpPr>
          <p:spPr>
            <a:xfrm>
              <a:off x="3500102" y="3388620"/>
              <a:ext cx="1110000" cy="132300"/>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800" b="1">
                  <a:solidFill>
                    <a:srgbClr val="FFFFFF"/>
                  </a:solidFill>
                </a:rPr>
                <a:t>Agent</a:t>
              </a:r>
              <a:endParaRPr sz="800" b="1" i="0" u="none" strike="noStrike" cap="none">
                <a:solidFill>
                  <a:srgbClr val="FFFFFF"/>
                </a:solidFill>
                <a:latin typeface="Arial"/>
                <a:ea typeface="Arial"/>
                <a:cs typeface="Arial"/>
                <a:sym typeface="Arial"/>
              </a:endParaRPr>
            </a:p>
          </p:txBody>
        </p:sp>
      </p:grpSp>
      <p:sp>
        <p:nvSpPr>
          <p:cNvPr id="11" name="Google Shape;1150;g294029636b3_0_3">
            <a:extLst>
              <a:ext uri="{FF2B5EF4-FFF2-40B4-BE49-F238E27FC236}">
                <a16:creationId xmlns:a16="http://schemas.microsoft.com/office/drawing/2014/main" id="{D97C52AB-6334-19C9-DF5A-A7A9CC8C265B}"/>
              </a:ext>
            </a:extLst>
          </p:cNvPr>
          <p:cNvSpPr/>
          <p:nvPr/>
        </p:nvSpPr>
        <p:spPr>
          <a:xfrm>
            <a:off x="2058913" y="3061823"/>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151;g294029636b3_0_3">
            <a:extLst>
              <a:ext uri="{FF2B5EF4-FFF2-40B4-BE49-F238E27FC236}">
                <a16:creationId xmlns:a16="http://schemas.microsoft.com/office/drawing/2014/main" id="{A48685E2-E82B-CFFD-6D5E-3A05686E3843}"/>
              </a:ext>
            </a:extLst>
          </p:cNvPr>
          <p:cNvSpPr/>
          <p:nvPr/>
        </p:nvSpPr>
        <p:spPr>
          <a:xfrm>
            <a:off x="2058913" y="2896507"/>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err="1">
                <a:solidFill>
                  <a:srgbClr val="FFFFFF"/>
                </a:solidFill>
              </a:rPr>
              <a:t>Notificatiebericht</a:t>
            </a:r>
            <a:endParaRPr lang="en-GB" sz="800" b="1" i="0" u="none" strike="noStrike" cap="none" err="1">
              <a:solidFill>
                <a:srgbClr val="FFFFFF"/>
              </a:solidFill>
              <a:latin typeface="Arial"/>
              <a:ea typeface="Arial"/>
              <a:cs typeface="Arial"/>
            </a:endParaRPr>
          </a:p>
        </p:txBody>
      </p:sp>
      <p:pic>
        <p:nvPicPr>
          <p:cNvPr id="13" name="Picture 2">
            <a:extLst>
              <a:ext uri="{FF2B5EF4-FFF2-40B4-BE49-F238E27FC236}">
                <a16:creationId xmlns:a16="http://schemas.microsoft.com/office/drawing/2014/main" id="{C1D9CC22-DD9D-856D-2842-C6C48B8DAF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521" t="10805" r="35040" b="68699"/>
          <a:stretch/>
        </p:blipFill>
        <p:spPr bwMode="auto">
          <a:xfrm>
            <a:off x="4800115" y="4147857"/>
            <a:ext cx="595685" cy="914451"/>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Google Shape;1651;g2906a1306da_0_23">
            <a:extLst>
              <a:ext uri="{FF2B5EF4-FFF2-40B4-BE49-F238E27FC236}">
                <a16:creationId xmlns:a16="http://schemas.microsoft.com/office/drawing/2014/main" id="{33AEE37F-57C7-5956-9B30-ABE8197F80D7}"/>
              </a:ext>
            </a:extLst>
          </p:cNvPr>
          <p:cNvCxnSpPr>
            <a:cxnSpLocks/>
            <a:endCxn id="11" idx="1"/>
          </p:cNvCxnSpPr>
          <p:nvPr/>
        </p:nvCxnSpPr>
        <p:spPr>
          <a:xfrm>
            <a:off x="1752894" y="3261856"/>
            <a:ext cx="306019" cy="0"/>
          </a:xfrm>
          <a:prstGeom prst="straightConnector1">
            <a:avLst/>
          </a:prstGeom>
          <a:noFill/>
          <a:ln w="9525" cap="flat" cmpd="sng">
            <a:solidFill>
              <a:schemeClr val="dk2"/>
            </a:solidFill>
            <a:prstDash val="solid"/>
            <a:round/>
            <a:headEnd type="none" w="med" len="med"/>
            <a:tailEnd type="none" w="med" len="med"/>
          </a:ln>
        </p:spPr>
      </p:cxnSp>
      <p:grpSp>
        <p:nvGrpSpPr>
          <p:cNvPr id="974" name="Google Shape;940;g290225379b6_0_0">
            <a:extLst>
              <a:ext uri="{FF2B5EF4-FFF2-40B4-BE49-F238E27FC236}">
                <a16:creationId xmlns:a16="http://schemas.microsoft.com/office/drawing/2014/main" id="{13F5BD5E-FE1D-0422-25A7-8B339515B1AF}"/>
              </a:ext>
            </a:extLst>
          </p:cNvPr>
          <p:cNvGrpSpPr/>
          <p:nvPr/>
        </p:nvGrpSpPr>
        <p:grpSpPr>
          <a:xfrm>
            <a:off x="6364775" y="1588132"/>
            <a:ext cx="189815" cy="173189"/>
            <a:chOff x="6943296" y="513283"/>
            <a:chExt cx="213000" cy="173798"/>
          </a:xfrm>
        </p:grpSpPr>
        <p:sp>
          <p:nvSpPr>
            <p:cNvPr id="975" name="Google Shape;941;g290225379b6_0_0">
              <a:extLst>
                <a:ext uri="{FF2B5EF4-FFF2-40B4-BE49-F238E27FC236}">
                  <a16:creationId xmlns:a16="http://schemas.microsoft.com/office/drawing/2014/main" id="{ABDB4464-2797-B41F-326E-CEB01ED7B460}"/>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42;g290225379b6_0_0">
              <a:extLst>
                <a:ext uri="{FF2B5EF4-FFF2-40B4-BE49-F238E27FC236}">
                  <a16:creationId xmlns:a16="http://schemas.microsoft.com/office/drawing/2014/main" id="{CFB7E9AF-1893-95F9-3BB6-99FC13B9ECB2}"/>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77" name="Google Shape;940;g290225379b6_0_0">
            <a:extLst>
              <a:ext uri="{FF2B5EF4-FFF2-40B4-BE49-F238E27FC236}">
                <a16:creationId xmlns:a16="http://schemas.microsoft.com/office/drawing/2014/main" id="{613BB3DA-972E-3F5A-0AEF-1ED9EC639F2A}"/>
              </a:ext>
            </a:extLst>
          </p:cNvPr>
          <p:cNvGrpSpPr/>
          <p:nvPr/>
        </p:nvGrpSpPr>
        <p:grpSpPr>
          <a:xfrm>
            <a:off x="6911659" y="378071"/>
            <a:ext cx="189815" cy="173189"/>
            <a:chOff x="6943296" y="513283"/>
            <a:chExt cx="213000" cy="173798"/>
          </a:xfrm>
        </p:grpSpPr>
        <p:sp>
          <p:nvSpPr>
            <p:cNvPr id="978" name="Google Shape;941;g290225379b6_0_0">
              <a:extLst>
                <a:ext uri="{FF2B5EF4-FFF2-40B4-BE49-F238E27FC236}">
                  <a16:creationId xmlns:a16="http://schemas.microsoft.com/office/drawing/2014/main" id="{A7FB8DF4-095D-D457-ABD3-0485FD3E1EC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42;g290225379b6_0_0">
              <a:extLst>
                <a:ext uri="{FF2B5EF4-FFF2-40B4-BE49-F238E27FC236}">
                  <a16:creationId xmlns:a16="http://schemas.microsoft.com/office/drawing/2014/main" id="{95883713-2829-B6F1-CF2A-8C100FE1A368}"/>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80" name="Google Shape;940;g290225379b6_0_0">
            <a:extLst>
              <a:ext uri="{FF2B5EF4-FFF2-40B4-BE49-F238E27FC236}">
                <a16:creationId xmlns:a16="http://schemas.microsoft.com/office/drawing/2014/main" id="{2CC43574-4904-C906-7F9F-5435A1376FA0}"/>
              </a:ext>
            </a:extLst>
          </p:cNvPr>
          <p:cNvGrpSpPr/>
          <p:nvPr/>
        </p:nvGrpSpPr>
        <p:grpSpPr>
          <a:xfrm>
            <a:off x="6759836" y="596089"/>
            <a:ext cx="189815" cy="173189"/>
            <a:chOff x="6943296" y="513283"/>
            <a:chExt cx="213000" cy="173798"/>
          </a:xfrm>
        </p:grpSpPr>
        <p:sp>
          <p:nvSpPr>
            <p:cNvPr id="981" name="Google Shape;941;g290225379b6_0_0">
              <a:extLst>
                <a:ext uri="{FF2B5EF4-FFF2-40B4-BE49-F238E27FC236}">
                  <a16:creationId xmlns:a16="http://schemas.microsoft.com/office/drawing/2014/main" id="{056CDF02-D0A7-95A0-1F94-A266346D9D0C}"/>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42;g290225379b6_0_0">
              <a:extLst>
                <a:ext uri="{FF2B5EF4-FFF2-40B4-BE49-F238E27FC236}">
                  <a16:creationId xmlns:a16="http://schemas.microsoft.com/office/drawing/2014/main" id="{C3AF1009-4278-A777-4463-832674E3E0E2}"/>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83" name="Google Shape;940;g290225379b6_0_0">
            <a:extLst>
              <a:ext uri="{FF2B5EF4-FFF2-40B4-BE49-F238E27FC236}">
                <a16:creationId xmlns:a16="http://schemas.microsoft.com/office/drawing/2014/main" id="{1A139660-DCD2-E85B-6766-6C47A79C0D5F}"/>
              </a:ext>
            </a:extLst>
          </p:cNvPr>
          <p:cNvGrpSpPr/>
          <p:nvPr/>
        </p:nvGrpSpPr>
        <p:grpSpPr>
          <a:xfrm>
            <a:off x="6668420" y="1588132"/>
            <a:ext cx="189815" cy="173189"/>
            <a:chOff x="6943296" y="513283"/>
            <a:chExt cx="213000" cy="173798"/>
          </a:xfrm>
        </p:grpSpPr>
        <p:sp>
          <p:nvSpPr>
            <p:cNvPr id="984" name="Google Shape;941;g290225379b6_0_0">
              <a:extLst>
                <a:ext uri="{FF2B5EF4-FFF2-40B4-BE49-F238E27FC236}">
                  <a16:creationId xmlns:a16="http://schemas.microsoft.com/office/drawing/2014/main" id="{97F5182A-E572-D7B4-0A19-A220EBAD3772}"/>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42;g290225379b6_0_0">
              <a:extLst>
                <a:ext uri="{FF2B5EF4-FFF2-40B4-BE49-F238E27FC236}">
                  <a16:creationId xmlns:a16="http://schemas.microsoft.com/office/drawing/2014/main" id="{ED52F81F-DDD0-1FCC-EE90-D6A7E0BF4C5B}"/>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86" name="Google Shape;940;g290225379b6_0_0">
            <a:extLst>
              <a:ext uri="{FF2B5EF4-FFF2-40B4-BE49-F238E27FC236}">
                <a16:creationId xmlns:a16="http://schemas.microsoft.com/office/drawing/2014/main" id="{BD4119D5-9201-A9D8-28F7-C6FEF6985DC1}"/>
              </a:ext>
            </a:extLst>
          </p:cNvPr>
          <p:cNvGrpSpPr/>
          <p:nvPr/>
        </p:nvGrpSpPr>
        <p:grpSpPr>
          <a:xfrm>
            <a:off x="6968883" y="1588132"/>
            <a:ext cx="189815" cy="173189"/>
            <a:chOff x="6943296" y="513283"/>
            <a:chExt cx="213000" cy="173798"/>
          </a:xfrm>
        </p:grpSpPr>
        <p:sp>
          <p:nvSpPr>
            <p:cNvPr id="987" name="Google Shape;941;g290225379b6_0_0">
              <a:extLst>
                <a:ext uri="{FF2B5EF4-FFF2-40B4-BE49-F238E27FC236}">
                  <a16:creationId xmlns:a16="http://schemas.microsoft.com/office/drawing/2014/main" id="{1D968F65-206F-72DA-0C77-69FEE8F1C77C}"/>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42;g290225379b6_0_0">
              <a:extLst>
                <a:ext uri="{FF2B5EF4-FFF2-40B4-BE49-F238E27FC236}">
                  <a16:creationId xmlns:a16="http://schemas.microsoft.com/office/drawing/2014/main" id="{4ADD7862-71EF-7E58-A073-E6FDE9465A91}"/>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89" name="Google Shape;940;g290225379b6_0_0">
            <a:extLst>
              <a:ext uri="{FF2B5EF4-FFF2-40B4-BE49-F238E27FC236}">
                <a16:creationId xmlns:a16="http://schemas.microsoft.com/office/drawing/2014/main" id="{0CD60DFB-F9C6-69B6-F362-D12931DFAD74}"/>
              </a:ext>
            </a:extLst>
          </p:cNvPr>
          <p:cNvGrpSpPr/>
          <p:nvPr/>
        </p:nvGrpSpPr>
        <p:grpSpPr>
          <a:xfrm>
            <a:off x="6668419" y="1825360"/>
            <a:ext cx="189815" cy="173189"/>
            <a:chOff x="6943296" y="513283"/>
            <a:chExt cx="213000" cy="173798"/>
          </a:xfrm>
        </p:grpSpPr>
        <p:sp>
          <p:nvSpPr>
            <p:cNvPr id="990" name="Google Shape;941;g290225379b6_0_0">
              <a:extLst>
                <a:ext uri="{FF2B5EF4-FFF2-40B4-BE49-F238E27FC236}">
                  <a16:creationId xmlns:a16="http://schemas.microsoft.com/office/drawing/2014/main" id="{14AFC4CD-F56B-C065-89CF-FE439B9C287B}"/>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42;g290225379b6_0_0">
              <a:extLst>
                <a:ext uri="{FF2B5EF4-FFF2-40B4-BE49-F238E27FC236}">
                  <a16:creationId xmlns:a16="http://schemas.microsoft.com/office/drawing/2014/main" id="{64B5F502-B24A-248F-BFA0-CD3F1741B148}"/>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92" name="Google Shape;940;g290225379b6_0_0">
            <a:extLst>
              <a:ext uri="{FF2B5EF4-FFF2-40B4-BE49-F238E27FC236}">
                <a16:creationId xmlns:a16="http://schemas.microsoft.com/office/drawing/2014/main" id="{A1A877C8-79F5-3F12-050B-5C0292F120CB}"/>
              </a:ext>
            </a:extLst>
          </p:cNvPr>
          <p:cNvGrpSpPr/>
          <p:nvPr/>
        </p:nvGrpSpPr>
        <p:grpSpPr>
          <a:xfrm>
            <a:off x="6968883" y="1822405"/>
            <a:ext cx="189815" cy="173189"/>
            <a:chOff x="6943296" y="513283"/>
            <a:chExt cx="213000" cy="173798"/>
          </a:xfrm>
        </p:grpSpPr>
        <p:sp>
          <p:nvSpPr>
            <p:cNvPr id="993" name="Google Shape;941;g290225379b6_0_0">
              <a:extLst>
                <a:ext uri="{FF2B5EF4-FFF2-40B4-BE49-F238E27FC236}">
                  <a16:creationId xmlns:a16="http://schemas.microsoft.com/office/drawing/2014/main" id="{49685059-19FC-29A7-7603-607095CB8F2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42;g290225379b6_0_0">
              <a:extLst>
                <a:ext uri="{FF2B5EF4-FFF2-40B4-BE49-F238E27FC236}">
                  <a16:creationId xmlns:a16="http://schemas.microsoft.com/office/drawing/2014/main" id="{AE5FAC19-992F-5B58-6F9E-D22061DA31B1}"/>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95" name="Google Shape;940;g290225379b6_0_0">
            <a:extLst>
              <a:ext uri="{FF2B5EF4-FFF2-40B4-BE49-F238E27FC236}">
                <a16:creationId xmlns:a16="http://schemas.microsoft.com/office/drawing/2014/main" id="{0ACC3BE7-3845-FA50-A3B0-8A78E5E15C9B}"/>
              </a:ext>
            </a:extLst>
          </p:cNvPr>
          <p:cNvGrpSpPr/>
          <p:nvPr/>
        </p:nvGrpSpPr>
        <p:grpSpPr>
          <a:xfrm>
            <a:off x="7253606" y="1822405"/>
            <a:ext cx="189815" cy="173189"/>
            <a:chOff x="6943296" y="513283"/>
            <a:chExt cx="213000" cy="173798"/>
          </a:xfrm>
        </p:grpSpPr>
        <p:sp>
          <p:nvSpPr>
            <p:cNvPr id="996" name="Google Shape;941;g290225379b6_0_0">
              <a:extLst>
                <a:ext uri="{FF2B5EF4-FFF2-40B4-BE49-F238E27FC236}">
                  <a16:creationId xmlns:a16="http://schemas.microsoft.com/office/drawing/2014/main" id="{D530730A-5625-3EA7-A3CA-6EB3BB5EC281}"/>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42;g290225379b6_0_0">
              <a:extLst>
                <a:ext uri="{FF2B5EF4-FFF2-40B4-BE49-F238E27FC236}">
                  <a16:creationId xmlns:a16="http://schemas.microsoft.com/office/drawing/2014/main" id="{8FB7D012-40FA-2915-D965-A5B11AFA1EDE}"/>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cxnSp>
        <p:nvCxnSpPr>
          <p:cNvPr id="998" name="Google Shape;956;g290225379b6_0_0">
            <a:extLst>
              <a:ext uri="{FF2B5EF4-FFF2-40B4-BE49-F238E27FC236}">
                <a16:creationId xmlns:a16="http://schemas.microsoft.com/office/drawing/2014/main" id="{57D069E0-46CC-94FA-A3FC-7F2BDD8671DF}"/>
              </a:ext>
            </a:extLst>
          </p:cNvPr>
          <p:cNvCxnSpPr>
            <a:cxnSpLocks/>
            <a:stCxn id="984" idx="1"/>
            <a:endCxn id="975" idx="3"/>
          </p:cNvCxnSpPr>
          <p:nvPr/>
        </p:nvCxnSpPr>
        <p:spPr>
          <a:xfrm flipH="1">
            <a:off x="6554590" y="1700037"/>
            <a:ext cx="113830" cy="0"/>
          </a:xfrm>
          <a:prstGeom prst="straightConnector1">
            <a:avLst/>
          </a:prstGeom>
          <a:noFill/>
          <a:ln w="9525" cap="flat" cmpd="sng">
            <a:solidFill>
              <a:schemeClr val="dk2"/>
            </a:solidFill>
            <a:prstDash val="solid"/>
            <a:round/>
            <a:headEnd type="none" w="med" len="med"/>
            <a:tailEnd type="none" w="med" len="med"/>
          </a:ln>
        </p:spPr>
      </p:cxnSp>
      <p:cxnSp>
        <p:nvCxnSpPr>
          <p:cNvPr id="999" name="Google Shape;956;g290225379b6_0_0">
            <a:extLst>
              <a:ext uri="{FF2B5EF4-FFF2-40B4-BE49-F238E27FC236}">
                <a16:creationId xmlns:a16="http://schemas.microsoft.com/office/drawing/2014/main" id="{2688F4DD-1EA6-2EF0-7F74-FFC043313D0F}"/>
              </a:ext>
            </a:extLst>
          </p:cNvPr>
          <p:cNvCxnSpPr>
            <a:cxnSpLocks/>
            <a:stCxn id="987" idx="1"/>
            <a:endCxn id="984" idx="3"/>
          </p:cNvCxnSpPr>
          <p:nvPr/>
        </p:nvCxnSpPr>
        <p:spPr>
          <a:xfrm flipH="1">
            <a:off x="6858235" y="1700037"/>
            <a:ext cx="110648" cy="0"/>
          </a:xfrm>
          <a:prstGeom prst="straightConnector1">
            <a:avLst/>
          </a:prstGeom>
          <a:noFill/>
          <a:ln w="9525" cap="flat" cmpd="sng">
            <a:solidFill>
              <a:schemeClr val="dk2"/>
            </a:solidFill>
            <a:prstDash val="solid"/>
            <a:round/>
            <a:headEnd type="none" w="med" len="med"/>
            <a:tailEnd type="none" w="med" len="med"/>
          </a:ln>
        </p:spPr>
      </p:cxnSp>
      <p:cxnSp>
        <p:nvCxnSpPr>
          <p:cNvPr id="1000" name="Google Shape;956;g290225379b6_0_0">
            <a:extLst>
              <a:ext uri="{FF2B5EF4-FFF2-40B4-BE49-F238E27FC236}">
                <a16:creationId xmlns:a16="http://schemas.microsoft.com/office/drawing/2014/main" id="{972E8064-421D-C987-1933-B96CAFCD46B5}"/>
              </a:ext>
            </a:extLst>
          </p:cNvPr>
          <p:cNvCxnSpPr>
            <a:cxnSpLocks/>
            <a:stCxn id="987" idx="2"/>
            <a:endCxn id="991" idx="0"/>
          </p:cNvCxnSpPr>
          <p:nvPr/>
        </p:nvCxnSpPr>
        <p:spPr>
          <a:xfrm flipH="1">
            <a:off x="6763327" y="1761321"/>
            <a:ext cx="300464" cy="64039"/>
          </a:xfrm>
          <a:prstGeom prst="straightConnector1">
            <a:avLst/>
          </a:prstGeom>
          <a:noFill/>
          <a:ln w="9525" cap="flat" cmpd="sng">
            <a:solidFill>
              <a:schemeClr val="dk2"/>
            </a:solidFill>
            <a:prstDash val="solid"/>
            <a:round/>
            <a:headEnd type="none" w="med" len="med"/>
            <a:tailEnd type="none" w="med" len="med"/>
          </a:ln>
        </p:spPr>
      </p:cxnSp>
      <p:cxnSp>
        <p:nvCxnSpPr>
          <p:cNvPr id="1001" name="Google Shape;956;g290225379b6_0_0">
            <a:extLst>
              <a:ext uri="{FF2B5EF4-FFF2-40B4-BE49-F238E27FC236}">
                <a16:creationId xmlns:a16="http://schemas.microsoft.com/office/drawing/2014/main" id="{1E1286EF-2C29-D5F6-C316-CEE1E07D25FD}"/>
              </a:ext>
            </a:extLst>
          </p:cNvPr>
          <p:cNvCxnSpPr>
            <a:cxnSpLocks/>
            <a:stCxn id="987" idx="2"/>
            <a:endCxn id="994" idx="0"/>
          </p:cNvCxnSpPr>
          <p:nvPr/>
        </p:nvCxnSpPr>
        <p:spPr>
          <a:xfrm>
            <a:off x="7063791" y="1761321"/>
            <a:ext cx="0" cy="61084"/>
          </a:xfrm>
          <a:prstGeom prst="straightConnector1">
            <a:avLst/>
          </a:prstGeom>
          <a:noFill/>
          <a:ln w="9525" cap="flat" cmpd="sng">
            <a:solidFill>
              <a:schemeClr val="dk2"/>
            </a:solidFill>
            <a:prstDash val="solid"/>
            <a:round/>
            <a:headEnd type="none" w="med" len="med"/>
            <a:tailEnd type="none" w="med" len="med"/>
          </a:ln>
        </p:spPr>
      </p:cxnSp>
      <p:cxnSp>
        <p:nvCxnSpPr>
          <p:cNvPr id="1002" name="Google Shape;956;g290225379b6_0_0">
            <a:extLst>
              <a:ext uri="{FF2B5EF4-FFF2-40B4-BE49-F238E27FC236}">
                <a16:creationId xmlns:a16="http://schemas.microsoft.com/office/drawing/2014/main" id="{327DE09E-B861-B6B3-8DFD-CBB72B0A5516}"/>
              </a:ext>
            </a:extLst>
          </p:cNvPr>
          <p:cNvCxnSpPr>
            <a:cxnSpLocks/>
            <a:stCxn id="987" idx="2"/>
            <a:endCxn id="997" idx="0"/>
          </p:cNvCxnSpPr>
          <p:nvPr/>
        </p:nvCxnSpPr>
        <p:spPr>
          <a:xfrm>
            <a:off x="7063791" y="1761321"/>
            <a:ext cx="284723" cy="61084"/>
          </a:xfrm>
          <a:prstGeom prst="straightConnector1">
            <a:avLst/>
          </a:prstGeom>
          <a:noFill/>
          <a:ln w="9525" cap="flat" cmpd="sng">
            <a:solidFill>
              <a:schemeClr val="dk2"/>
            </a:solidFill>
            <a:prstDash val="solid"/>
            <a:round/>
            <a:headEnd type="none" w="med" len="med"/>
            <a:tailEnd type="none" w="med" len="med"/>
          </a:ln>
        </p:spPr>
      </p:cxnSp>
      <p:grpSp>
        <p:nvGrpSpPr>
          <p:cNvPr id="1003" name="Google Shape;940;g290225379b6_0_0">
            <a:extLst>
              <a:ext uri="{FF2B5EF4-FFF2-40B4-BE49-F238E27FC236}">
                <a16:creationId xmlns:a16="http://schemas.microsoft.com/office/drawing/2014/main" id="{1891D665-D93A-2F67-9243-7884E0733AFF}"/>
              </a:ext>
            </a:extLst>
          </p:cNvPr>
          <p:cNvGrpSpPr/>
          <p:nvPr/>
        </p:nvGrpSpPr>
        <p:grpSpPr>
          <a:xfrm>
            <a:off x="7067812" y="596089"/>
            <a:ext cx="189815" cy="173189"/>
            <a:chOff x="6943296" y="513283"/>
            <a:chExt cx="213000" cy="173798"/>
          </a:xfrm>
        </p:grpSpPr>
        <p:sp>
          <p:nvSpPr>
            <p:cNvPr id="1004" name="Google Shape;941;g290225379b6_0_0">
              <a:extLst>
                <a:ext uri="{FF2B5EF4-FFF2-40B4-BE49-F238E27FC236}">
                  <a16:creationId xmlns:a16="http://schemas.microsoft.com/office/drawing/2014/main" id="{13F15D75-ABD4-4DF1-3A23-52386D5BFCE7}"/>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942;g290225379b6_0_0">
              <a:extLst>
                <a:ext uri="{FF2B5EF4-FFF2-40B4-BE49-F238E27FC236}">
                  <a16:creationId xmlns:a16="http://schemas.microsoft.com/office/drawing/2014/main" id="{4115F80C-4820-A8E3-17BC-BE2C073A83F9}"/>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006" name="Google Shape;940;g290225379b6_0_0">
            <a:extLst>
              <a:ext uri="{FF2B5EF4-FFF2-40B4-BE49-F238E27FC236}">
                <a16:creationId xmlns:a16="http://schemas.microsoft.com/office/drawing/2014/main" id="{2937E278-643B-DFF0-B62A-567720BD977E}"/>
              </a:ext>
            </a:extLst>
          </p:cNvPr>
          <p:cNvGrpSpPr/>
          <p:nvPr/>
        </p:nvGrpSpPr>
        <p:grpSpPr>
          <a:xfrm>
            <a:off x="7063481" y="914862"/>
            <a:ext cx="189815" cy="173189"/>
            <a:chOff x="6943296" y="513283"/>
            <a:chExt cx="213000" cy="173798"/>
          </a:xfrm>
        </p:grpSpPr>
        <p:sp>
          <p:nvSpPr>
            <p:cNvPr id="1007" name="Google Shape;941;g290225379b6_0_0">
              <a:extLst>
                <a:ext uri="{FF2B5EF4-FFF2-40B4-BE49-F238E27FC236}">
                  <a16:creationId xmlns:a16="http://schemas.microsoft.com/office/drawing/2014/main" id="{97A9DA04-E3E9-F724-7BEC-C8F8D65EF63E}"/>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942;g290225379b6_0_0">
              <a:extLst>
                <a:ext uri="{FF2B5EF4-FFF2-40B4-BE49-F238E27FC236}">
                  <a16:creationId xmlns:a16="http://schemas.microsoft.com/office/drawing/2014/main" id="{12E1A657-CF40-B495-C288-E87C47B48246}"/>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009" name="Google Shape;940;g290225379b6_0_0">
            <a:extLst>
              <a:ext uri="{FF2B5EF4-FFF2-40B4-BE49-F238E27FC236}">
                <a16:creationId xmlns:a16="http://schemas.microsoft.com/office/drawing/2014/main" id="{5F4BD50B-7CE4-A57A-C8F6-107AD48606B2}"/>
              </a:ext>
            </a:extLst>
          </p:cNvPr>
          <p:cNvGrpSpPr/>
          <p:nvPr/>
        </p:nvGrpSpPr>
        <p:grpSpPr>
          <a:xfrm>
            <a:off x="6778759" y="914862"/>
            <a:ext cx="189815" cy="173189"/>
            <a:chOff x="6943296" y="513283"/>
            <a:chExt cx="213000" cy="173798"/>
          </a:xfrm>
        </p:grpSpPr>
        <p:sp>
          <p:nvSpPr>
            <p:cNvPr id="1010" name="Google Shape;941;g290225379b6_0_0">
              <a:extLst>
                <a:ext uri="{FF2B5EF4-FFF2-40B4-BE49-F238E27FC236}">
                  <a16:creationId xmlns:a16="http://schemas.microsoft.com/office/drawing/2014/main" id="{0F79973C-9EC9-FF56-A2C0-BAE4F208E9F7}"/>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942;g290225379b6_0_0">
              <a:extLst>
                <a:ext uri="{FF2B5EF4-FFF2-40B4-BE49-F238E27FC236}">
                  <a16:creationId xmlns:a16="http://schemas.microsoft.com/office/drawing/2014/main" id="{06A5CC83-A0BF-96D4-F1EF-A38AFE022ECD}"/>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012" name="Google Shape;940;g290225379b6_0_0">
            <a:extLst>
              <a:ext uri="{FF2B5EF4-FFF2-40B4-BE49-F238E27FC236}">
                <a16:creationId xmlns:a16="http://schemas.microsoft.com/office/drawing/2014/main" id="{31EC47D7-6F2D-5BAF-A67D-53BED53A7B59}"/>
              </a:ext>
            </a:extLst>
          </p:cNvPr>
          <p:cNvGrpSpPr/>
          <p:nvPr/>
        </p:nvGrpSpPr>
        <p:grpSpPr>
          <a:xfrm>
            <a:off x="7371458" y="914862"/>
            <a:ext cx="189815" cy="173189"/>
            <a:chOff x="6943296" y="513283"/>
            <a:chExt cx="213000" cy="173798"/>
          </a:xfrm>
        </p:grpSpPr>
        <p:sp>
          <p:nvSpPr>
            <p:cNvPr id="1013" name="Google Shape;941;g290225379b6_0_0">
              <a:extLst>
                <a:ext uri="{FF2B5EF4-FFF2-40B4-BE49-F238E27FC236}">
                  <a16:creationId xmlns:a16="http://schemas.microsoft.com/office/drawing/2014/main" id="{31C835DE-7222-4F30-51B2-250F7BBE6835}"/>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942;g290225379b6_0_0">
              <a:extLst>
                <a:ext uri="{FF2B5EF4-FFF2-40B4-BE49-F238E27FC236}">
                  <a16:creationId xmlns:a16="http://schemas.microsoft.com/office/drawing/2014/main" id="{7A66897E-5954-78B0-37E4-FEC2DE4B5BD1}"/>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015" name="Google Shape;940;g290225379b6_0_0">
            <a:extLst>
              <a:ext uri="{FF2B5EF4-FFF2-40B4-BE49-F238E27FC236}">
                <a16:creationId xmlns:a16="http://schemas.microsoft.com/office/drawing/2014/main" id="{427061C7-5111-3E7D-0170-AC2949A722EF}"/>
              </a:ext>
            </a:extLst>
          </p:cNvPr>
          <p:cNvGrpSpPr/>
          <p:nvPr/>
        </p:nvGrpSpPr>
        <p:grpSpPr>
          <a:xfrm>
            <a:off x="7363086" y="1223172"/>
            <a:ext cx="189815" cy="173189"/>
            <a:chOff x="6943296" y="513283"/>
            <a:chExt cx="213000" cy="173798"/>
          </a:xfrm>
        </p:grpSpPr>
        <p:sp>
          <p:nvSpPr>
            <p:cNvPr id="1018" name="Google Shape;941;g290225379b6_0_0">
              <a:extLst>
                <a:ext uri="{FF2B5EF4-FFF2-40B4-BE49-F238E27FC236}">
                  <a16:creationId xmlns:a16="http://schemas.microsoft.com/office/drawing/2014/main" id="{821465A0-1925-CBD3-2D11-598A3734BE72}"/>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942;g290225379b6_0_0">
              <a:extLst>
                <a:ext uri="{FF2B5EF4-FFF2-40B4-BE49-F238E27FC236}">
                  <a16:creationId xmlns:a16="http://schemas.microsoft.com/office/drawing/2014/main" id="{EBB8B030-A7CF-895C-E1F1-0A7958C4BAD3}"/>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021" name="Google Shape;940;g290225379b6_0_0">
            <a:extLst>
              <a:ext uri="{FF2B5EF4-FFF2-40B4-BE49-F238E27FC236}">
                <a16:creationId xmlns:a16="http://schemas.microsoft.com/office/drawing/2014/main" id="{92953735-9469-246C-E0E6-169CE10336EB}"/>
              </a:ext>
            </a:extLst>
          </p:cNvPr>
          <p:cNvGrpSpPr/>
          <p:nvPr/>
        </p:nvGrpSpPr>
        <p:grpSpPr>
          <a:xfrm>
            <a:off x="7639437" y="1223172"/>
            <a:ext cx="189815" cy="173189"/>
            <a:chOff x="6943296" y="513283"/>
            <a:chExt cx="213000" cy="173798"/>
          </a:xfrm>
        </p:grpSpPr>
        <p:sp>
          <p:nvSpPr>
            <p:cNvPr id="1022" name="Google Shape;941;g290225379b6_0_0">
              <a:extLst>
                <a:ext uri="{FF2B5EF4-FFF2-40B4-BE49-F238E27FC236}">
                  <a16:creationId xmlns:a16="http://schemas.microsoft.com/office/drawing/2014/main" id="{69A9F614-3D87-CC25-CD85-730B2B6840FE}"/>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942;g290225379b6_0_0">
              <a:extLst>
                <a:ext uri="{FF2B5EF4-FFF2-40B4-BE49-F238E27FC236}">
                  <a16:creationId xmlns:a16="http://schemas.microsoft.com/office/drawing/2014/main" id="{D8F084E6-A8D5-5FD7-2ADF-D35C702C9443}"/>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088" name="Google Shape;940;g290225379b6_0_0">
            <a:extLst>
              <a:ext uri="{FF2B5EF4-FFF2-40B4-BE49-F238E27FC236}">
                <a16:creationId xmlns:a16="http://schemas.microsoft.com/office/drawing/2014/main" id="{C8CE0D0C-8EE3-098B-8692-E54E85F05553}"/>
              </a:ext>
            </a:extLst>
          </p:cNvPr>
          <p:cNvGrpSpPr/>
          <p:nvPr/>
        </p:nvGrpSpPr>
        <p:grpSpPr>
          <a:xfrm>
            <a:off x="7637589" y="1481635"/>
            <a:ext cx="189815" cy="173189"/>
            <a:chOff x="6943296" y="513283"/>
            <a:chExt cx="213000" cy="173798"/>
          </a:xfrm>
        </p:grpSpPr>
        <p:sp>
          <p:nvSpPr>
            <p:cNvPr id="1089" name="Google Shape;941;g290225379b6_0_0">
              <a:extLst>
                <a:ext uri="{FF2B5EF4-FFF2-40B4-BE49-F238E27FC236}">
                  <a16:creationId xmlns:a16="http://schemas.microsoft.com/office/drawing/2014/main" id="{117A6C0D-E8B8-6ACB-131D-116A28E6351F}"/>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942;g290225379b6_0_0">
              <a:extLst>
                <a:ext uri="{FF2B5EF4-FFF2-40B4-BE49-F238E27FC236}">
                  <a16:creationId xmlns:a16="http://schemas.microsoft.com/office/drawing/2014/main" id="{19579DD6-EC28-F676-1FC8-C06BF4A9F9B4}"/>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091" name="Google Shape;940;g290225379b6_0_0">
            <a:extLst>
              <a:ext uri="{FF2B5EF4-FFF2-40B4-BE49-F238E27FC236}">
                <a16:creationId xmlns:a16="http://schemas.microsoft.com/office/drawing/2014/main" id="{34FD6A2A-787E-ADE3-996D-224110D95E17}"/>
              </a:ext>
            </a:extLst>
          </p:cNvPr>
          <p:cNvGrpSpPr/>
          <p:nvPr/>
        </p:nvGrpSpPr>
        <p:grpSpPr>
          <a:xfrm>
            <a:off x="7637589" y="1704737"/>
            <a:ext cx="189815" cy="173189"/>
            <a:chOff x="6943296" y="513283"/>
            <a:chExt cx="213000" cy="173798"/>
          </a:xfrm>
        </p:grpSpPr>
        <p:sp>
          <p:nvSpPr>
            <p:cNvPr id="1092" name="Google Shape;941;g290225379b6_0_0">
              <a:extLst>
                <a:ext uri="{FF2B5EF4-FFF2-40B4-BE49-F238E27FC236}">
                  <a16:creationId xmlns:a16="http://schemas.microsoft.com/office/drawing/2014/main" id="{6D61AB12-09F4-E8E1-2A25-59CF1738E7AA}"/>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942;g290225379b6_0_0">
              <a:extLst>
                <a:ext uri="{FF2B5EF4-FFF2-40B4-BE49-F238E27FC236}">
                  <a16:creationId xmlns:a16="http://schemas.microsoft.com/office/drawing/2014/main" id="{7BE1B6B4-5B38-F2FB-410E-06281BAAED88}"/>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094" name="Google Shape;940;g290225379b6_0_0">
            <a:extLst>
              <a:ext uri="{FF2B5EF4-FFF2-40B4-BE49-F238E27FC236}">
                <a16:creationId xmlns:a16="http://schemas.microsoft.com/office/drawing/2014/main" id="{642443BE-367F-D9B0-6287-9A59EE3764F4}"/>
              </a:ext>
            </a:extLst>
          </p:cNvPr>
          <p:cNvGrpSpPr/>
          <p:nvPr/>
        </p:nvGrpSpPr>
        <p:grpSpPr>
          <a:xfrm>
            <a:off x="7363086" y="1481847"/>
            <a:ext cx="189815" cy="173189"/>
            <a:chOff x="6943296" y="513283"/>
            <a:chExt cx="213000" cy="173798"/>
          </a:xfrm>
        </p:grpSpPr>
        <p:sp>
          <p:nvSpPr>
            <p:cNvPr id="1095" name="Google Shape;941;g290225379b6_0_0">
              <a:extLst>
                <a:ext uri="{FF2B5EF4-FFF2-40B4-BE49-F238E27FC236}">
                  <a16:creationId xmlns:a16="http://schemas.microsoft.com/office/drawing/2014/main" id="{30FA2BC5-2B0F-DDB5-D344-0E1B61D4C38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942;g290225379b6_0_0">
              <a:extLst>
                <a:ext uri="{FF2B5EF4-FFF2-40B4-BE49-F238E27FC236}">
                  <a16:creationId xmlns:a16="http://schemas.microsoft.com/office/drawing/2014/main" id="{10B5D74E-8D6A-766C-E7A2-204D7A5C6F69}"/>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097" name="Google Shape;940;g290225379b6_0_0">
            <a:extLst>
              <a:ext uri="{FF2B5EF4-FFF2-40B4-BE49-F238E27FC236}">
                <a16:creationId xmlns:a16="http://schemas.microsoft.com/office/drawing/2014/main" id="{0F7D0783-1100-2B2C-F400-4AD40066365A}"/>
              </a:ext>
            </a:extLst>
          </p:cNvPr>
          <p:cNvGrpSpPr/>
          <p:nvPr/>
        </p:nvGrpSpPr>
        <p:grpSpPr>
          <a:xfrm>
            <a:off x="7063481" y="1223172"/>
            <a:ext cx="189815" cy="173189"/>
            <a:chOff x="6943296" y="513283"/>
            <a:chExt cx="213000" cy="173798"/>
          </a:xfrm>
        </p:grpSpPr>
        <p:sp>
          <p:nvSpPr>
            <p:cNvPr id="1098" name="Google Shape;941;g290225379b6_0_0">
              <a:extLst>
                <a:ext uri="{FF2B5EF4-FFF2-40B4-BE49-F238E27FC236}">
                  <a16:creationId xmlns:a16="http://schemas.microsoft.com/office/drawing/2014/main" id="{831A6A6C-AF4E-78B2-FE4B-C2556005F007}"/>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942;g290225379b6_0_0">
              <a:extLst>
                <a:ext uri="{FF2B5EF4-FFF2-40B4-BE49-F238E27FC236}">
                  <a16:creationId xmlns:a16="http://schemas.microsoft.com/office/drawing/2014/main" id="{97AB7AE4-7089-8547-F79E-6B804681E3FE}"/>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100" name="Google Shape;940;g290225379b6_0_0">
            <a:extLst>
              <a:ext uri="{FF2B5EF4-FFF2-40B4-BE49-F238E27FC236}">
                <a16:creationId xmlns:a16="http://schemas.microsoft.com/office/drawing/2014/main" id="{D70AEEE7-2170-B008-DF91-D8A16DA14F84}"/>
              </a:ext>
            </a:extLst>
          </p:cNvPr>
          <p:cNvGrpSpPr/>
          <p:nvPr/>
        </p:nvGrpSpPr>
        <p:grpSpPr>
          <a:xfrm>
            <a:off x="7897760" y="906563"/>
            <a:ext cx="189815" cy="173189"/>
            <a:chOff x="6943296" y="513283"/>
            <a:chExt cx="213000" cy="173798"/>
          </a:xfrm>
        </p:grpSpPr>
        <p:sp>
          <p:nvSpPr>
            <p:cNvPr id="1101" name="Google Shape;941;g290225379b6_0_0">
              <a:extLst>
                <a:ext uri="{FF2B5EF4-FFF2-40B4-BE49-F238E27FC236}">
                  <a16:creationId xmlns:a16="http://schemas.microsoft.com/office/drawing/2014/main" id="{A298A4F6-F3BB-E583-1566-9A8B2CFE51C2}"/>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942;g290225379b6_0_0">
              <a:extLst>
                <a:ext uri="{FF2B5EF4-FFF2-40B4-BE49-F238E27FC236}">
                  <a16:creationId xmlns:a16="http://schemas.microsoft.com/office/drawing/2014/main" id="{E0420E7C-3ACF-4202-3570-596A7A158760}"/>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103" name="Google Shape;940;g290225379b6_0_0">
            <a:extLst>
              <a:ext uri="{FF2B5EF4-FFF2-40B4-BE49-F238E27FC236}">
                <a16:creationId xmlns:a16="http://schemas.microsoft.com/office/drawing/2014/main" id="{0E71471B-ADA1-FC9F-C95A-3D0304B385C1}"/>
              </a:ext>
            </a:extLst>
          </p:cNvPr>
          <p:cNvGrpSpPr/>
          <p:nvPr/>
        </p:nvGrpSpPr>
        <p:grpSpPr>
          <a:xfrm>
            <a:off x="7897760" y="1223172"/>
            <a:ext cx="189815" cy="173189"/>
            <a:chOff x="6943296" y="513283"/>
            <a:chExt cx="213000" cy="173798"/>
          </a:xfrm>
        </p:grpSpPr>
        <p:sp>
          <p:nvSpPr>
            <p:cNvPr id="1104" name="Google Shape;941;g290225379b6_0_0">
              <a:extLst>
                <a:ext uri="{FF2B5EF4-FFF2-40B4-BE49-F238E27FC236}">
                  <a16:creationId xmlns:a16="http://schemas.microsoft.com/office/drawing/2014/main" id="{35E860FB-C81B-D8A8-8345-B6CB5DCB798D}"/>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942;g290225379b6_0_0">
              <a:extLst>
                <a:ext uri="{FF2B5EF4-FFF2-40B4-BE49-F238E27FC236}">
                  <a16:creationId xmlns:a16="http://schemas.microsoft.com/office/drawing/2014/main" id="{25C7101D-F3FA-2C7C-AB69-8DC604CE9971}"/>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106" name="Google Shape;940;g290225379b6_0_0">
            <a:extLst>
              <a:ext uri="{FF2B5EF4-FFF2-40B4-BE49-F238E27FC236}">
                <a16:creationId xmlns:a16="http://schemas.microsoft.com/office/drawing/2014/main" id="{A9333347-B013-C7B1-220F-0743E8256255}"/>
              </a:ext>
            </a:extLst>
          </p:cNvPr>
          <p:cNvGrpSpPr/>
          <p:nvPr/>
        </p:nvGrpSpPr>
        <p:grpSpPr>
          <a:xfrm>
            <a:off x="7897759" y="1481635"/>
            <a:ext cx="189815" cy="173189"/>
            <a:chOff x="6943296" y="513283"/>
            <a:chExt cx="213000" cy="173798"/>
          </a:xfrm>
        </p:grpSpPr>
        <p:sp>
          <p:nvSpPr>
            <p:cNvPr id="1107" name="Google Shape;941;g290225379b6_0_0">
              <a:extLst>
                <a:ext uri="{FF2B5EF4-FFF2-40B4-BE49-F238E27FC236}">
                  <a16:creationId xmlns:a16="http://schemas.microsoft.com/office/drawing/2014/main" id="{FB609D4D-2BA1-3BD3-A20C-AA49E5E63D57}"/>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942;g290225379b6_0_0">
              <a:extLst>
                <a:ext uri="{FF2B5EF4-FFF2-40B4-BE49-F238E27FC236}">
                  <a16:creationId xmlns:a16="http://schemas.microsoft.com/office/drawing/2014/main" id="{F2134FC2-7010-56D8-A3B7-A73333E11098}"/>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109" name="Google Shape;940;g290225379b6_0_0">
            <a:extLst>
              <a:ext uri="{FF2B5EF4-FFF2-40B4-BE49-F238E27FC236}">
                <a16:creationId xmlns:a16="http://schemas.microsoft.com/office/drawing/2014/main" id="{7C1D7A12-BC04-11B8-312E-F58F489AADD8}"/>
              </a:ext>
            </a:extLst>
          </p:cNvPr>
          <p:cNvGrpSpPr/>
          <p:nvPr/>
        </p:nvGrpSpPr>
        <p:grpSpPr>
          <a:xfrm>
            <a:off x="7897759" y="1701330"/>
            <a:ext cx="189815" cy="173189"/>
            <a:chOff x="6943296" y="513283"/>
            <a:chExt cx="213000" cy="173798"/>
          </a:xfrm>
        </p:grpSpPr>
        <p:sp>
          <p:nvSpPr>
            <p:cNvPr id="1110" name="Google Shape;941;g290225379b6_0_0">
              <a:extLst>
                <a:ext uri="{FF2B5EF4-FFF2-40B4-BE49-F238E27FC236}">
                  <a16:creationId xmlns:a16="http://schemas.microsoft.com/office/drawing/2014/main" id="{E23244A3-6C72-B1D3-930C-2EE543A5D691}"/>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942;g290225379b6_0_0">
              <a:extLst>
                <a:ext uri="{FF2B5EF4-FFF2-40B4-BE49-F238E27FC236}">
                  <a16:creationId xmlns:a16="http://schemas.microsoft.com/office/drawing/2014/main" id="{0F2EABE4-0D2E-424A-C7A6-B97D2DF5AE0E}"/>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cxnSp>
        <p:nvCxnSpPr>
          <p:cNvPr id="1112" name="Google Shape;956;g290225379b6_0_0">
            <a:extLst>
              <a:ext uri="{FF2B5EF4-FFF2-40B4-BE49-F238E27FC236}">
                <a16:creationId xmlns:a16="http://schemas.microsoft.com/office/drawing/2014/main" id="{A61934C8-9657-1D62-6C5E-1FD6F9D6FFC0}"/>
              </a:ext>
            </a:extLst>
          </p:cNvPr>
          <p:cNvCxnSpPr>
            <a:cxnSpLocks/>
            <a:stCxn id="1004" idx="1"/>
            <a:endCxn id="981" idx="3"/>
          </p:cNvCxnSpPr>
          <p:nvPr/>
        </p:nvCxnSpPr>
        <p:spPr>
          <a:xfrm flipH="1">
            <a:off x="6949651" y="707994"/>
            <a:ext cx="118161" cy="0"/>
          </a:xfrm>
          <a:prstGeom prst="straightConnector1">
            <a:avLst/>
          </a:prstGeom>
          <a:noFill/>
          <a:ln w="9525" cap="flat" cmpd="sng">
            <a:solidFill>
              <a:schemeClr val="dk2"/>
            </a:solidFill>
            <a:prstDash val="solid"/>
            <a:round/>
            <a:headEnd type="none" w="med" len="med"/>
            <a:tailEnd type="none" w="med" len="med"/>
          </a:ln>
        </p:spPr>
      </p:cxnSp>
      <p:cxnSp>
        <p:nvCxnSpPr>
          <p:cNvPr id="1113" name="Google Shape;956;g290225379b6_0_0">
            <a:extLst>
              <a:ext uri="{FF2B5EF4-FFF2-40B4-BE49-F238E27FC236}">
                <a16:creationId xmlns:a16="http://schemas.microsoft.com/office/drawing/2014/main" id="{7B94E460-478C-B0BF-7CA5-49924E94E7B7}"/>
              </a:ext>
            </a:extLst>
          </p:cNvPr>
          <p:cNvCxnSpPr>
            <a:cxnSpLocks/>
          </p:cNvCxnSpPr>
          <p:nvPr/>
        </p:nvCxnSpPr>
        <p:spPr>
          <a:xfrm flipV="1">
            <a:off x="6148079" y="558969"/>
            <a:ext cx="0" cy="4063"/>
          </a:xfrm>
          <a:prstGeom prst="straightConnector1">
            <a:avLst/>
          </a:prstGeom>
          <a:noFill/>
          <a:ln w="9525" cap="flat" cmpd="sng">
            <a:solidFill>
              <a:schemeClr val="dk2"/>
            </a:solidFill>
            <a:prstDash val="solid"/>
            <a:round/>
            <a:headEnd type="none" w="med" len="med"/>
            <a:tailEnd type="none" w="med" len="med"/>
          </a:ln>
        </p:spPr>
      </p:cxnSp>
      <p:cxnSp>
        <p:nvCxnSpPr>
          <p:cNvPr id="1114" name="Google Shape;937;g290225379b6_0_0">
            <a:extLst>
              <a:ext uri="{FF2B5EF4-FFF2-40B4-BE49-F238E27FC236}">
                <a16:creationId xmlns:a16="http://schemas.microsoft.com/office/drawing/2014/main" id="{564AC0AB-66AF-C59B-5C1E-7A74DB77B0B8}"/>
              </a:ext>
            </a:extLst>
          </p:cNvPr>
          <p:cNvCxnSpPr>
            <a:cxnSpLocks/>
            <a:stCxn id="1008" idx="0"/>
            <a:endCxn id="1004" idx="2"/>
          </p:cNvCxnSpPr>
          <p:nvPr/>
        </p:nvCxnSpPr>
        <p:spPr>
          <a:xfrm rot="5400000" flipH="1" flipV="1">
            <a:off x="7087762" y="839905"/>
            <a:ext cx="145584" cy="4331"/>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1115" name="Google Shape;956;g290225379b6_0_0">
            <a:extLst>
              <a:ext uri="{FF2B5EF4-FFF2-40B4-BE49-F238E27FC236}">
                <a16:creationId xmlns:a16="http://schemas.microsoft.com/office/drawing/2014/main" id="{45A44605-670B-3B7E-7B58-5B53F7384D16}"/>
              </a:ext>
            </a:extLst>
          </p:cNvPr>
          <p:cNvCxnSpPr>
            <a:cxnSpLocks/>
            <a:stCxn id="1007" idx="1"/>
            <a:endCxn id="1010" idx="3"/>
          </p:cNvCxnSpPr>
          <p:nvPr/>
        </p:nvCxnSpPr>
        <p:spPr>
          <a:xfrm flipH="1">
            <a:off x="6968574" y="1026767"/>
            <a:ext cx="94907" cy="0"/>
          </a:xfrm>
          <a:prstGeom prst="straightConnector1">
            <a:avLst/>
          </a:prstGeom>
          <a:noFill/>
          <a:ln w="9525" cap="flat" cmpd="sng">
            <a:solidFill>
              <a:schemeClr val="dk2"/>
            </a:solidFill>
            <a:prstDash val="solid"/>
            <a:round/>
            <a:headEnd type="none" w="med" len="med"/>
            <a:tailEnd type="none" w="med" len="med"/>
          </a:ln>
        </p:spPr>
      </p:cxnSp>
      <p:cxnSp>
        <p:nvCxnSpPr>
          <p:cNvPr id="1116" name="Google Shape;956;g290225379b6_0_0">
            <a:extLst>
              <a:ext uri="{FF2B5EF4-FFF2-40B4-BE49-F238E27FC236}">
                <a16:creationId xmlns:a16="http://schemas.microsoft.com/office/drawing/2014/main" id="{580FE0FF-F5D4-FFED-9512-0663C5347990}"/>
              </a:ext>
            </a:extLst>
          </p:cNvPr>
          <p:cNvCxnSpPr>
            <a:cxnSpLocks/>
            <a:stCxn id="1022" idx="1"/>
            <a:endCxn id="1018" idx="3"/>
          </p:cNvCxnSpPr>
          <p:nvPr/>
        </p:nvCxnSpPr>
        <p:spPr>
          <a:xfrm flipH="1">
            <a:off x="7552901" y="1335077"/>
            <a:ext cx="86536" cy="0"/>
          </a:xfrm>
          <a:prstGeom prst="straightConnector1">
            <a:avLst/>
          </a:prstGeom>
          <a:noFill/>
          <a:ln w="9525" cap="flat" cmpd="sng">
            <a:solidFill>
              <a:schemeClr val="dk2"/>
            </a:solidFill>
            <a:prstDash val="solid"/>
            <a:round/>
            <a:headEnd type="none" w="med" len="med"/>
            <a:tailEnd type="none" w="med" len="med"/>
          </a:ln>
        </p:spPr>
      </p:cxnSp>
      <p:cxnSp>
        <p:nvCxnSpPr>
          <p:cNvPr id="1117" name="Google Shape;937;g290225379b6_0_0">
            <a:extLst>
              <a:ext uri="{FF2B5EF4-FFF2-40B4-BE49-F238E27FC236}">
                <a16:creationId xmlns:a16="http://schemas.microsoft.com/office/drawing/2014/main" id="{1D0A28E1-AE64-DE6D-503A-42B0CB135058}"/>
              </a:ext>
            </a:extLst>
          </p:cNvPr>
          <p:cNvCxnSpPr>
            <a:cxnSpLocks/>
            <a:stCxn id="1020" idx="0"/>
            <a:endCxn id="1013" idx="2"/>
          </p:cNvCxnSpPr>
          <p:nvPr/>
        </p:nvCxnSpPr>
        <p:spPr>
          <a:xfrm rot="5400000" flipH="1" flipV="1">
            <a:off x="7394620" y="1151426"/>
            <a:ext cx="135121" cy="8372"/>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1118" name="Google Shape;956;g290225379b6_0_0">
            <a:extLst>
              <a:ext uri="{FF2B5EF4-FFF2-40B4-BE49-F238E27FC236}">
                <a16:creationId xmlns:a16="http://schemas.microsoft.com/office/drawing/2014/main" id="{C32981F0-7EAB-A1D4-BD61-68FFFB93E797}"/>
              </a:ext>
            </a:extLst>
          </p:cNvPr>
          <p:cNvCxnSpPr>
            <a:cxnSpLocks/>
            <a:stCxn id="1089" idx="1"/>
            <a:endCxn id="1018" idx="3"/>
          </p:cNvCxnSpPr>
          <p:nvPr/>
        </p:nvCxnSpPr>
        <p:spPr>
          <a:xfrm flipH="1" flipV="1">
            <a:off x="7552901" y="1335077"/>
            <a:ext cx="84688" cy="258463"/>
          </a:xfrm>
          <a:prstGeom prst="straightConnector1">
            <a:avLst/>
          </a:prstGeom>
          <a:noFill/>
          <a:ln w="9525" cap="flat" cmpd="sng">
            <a:solidFill>
              <a:schemeClr val="dk2"/>
            </a:solidFill>
            <a:prstDash val="solid"/>
            <a:round/>
            <a:headEnd type="none" w="med" len="med"/>
            <a:tailEnd type="none" w="med" len="med"/>
          </a:ln>
        </p:spPr>
      </p:cxnSp>
      <p:cxnSp>
        <p:nvCxnSpPr>
          <p:cNvPr id="1119" name="Google Shape;956;g290225379b6_0_0">
            <a:extLst>
              <a:ext uri="{FF2B5EF4-FFF2-40B4-BE49-F238E27FC236}">
                <a16:creationId xmlns:a16="http://schemas.microsoft.com/office/drawing/2014/main" id="{8EF0DA72-6845-4E3A-104B-FCB33A1607C9}"/>
              </a:ext>
            </a:extLst>
          </p:cNvPr>
          <p:cNvCxnSpPr>
            <a:cxnSpLocks/>
            <a:stCxn id="1092" idx="1"/>
            <a:endCxn id="1018" idx="3"/>
          </p:cNvCxnSpPr>
          <p:nvPr/>
        </p:nvCxnSpPr>
        <p:spPr>
          <a:xfrm flipH="1" flipV="1">
            <a:off x="7552901" y="1335077"/>
            <a:ext cx="84688" cy="481565"/>
          </a:xfrm>
          <a:prstGeom prst="straightConnector1">
            <a:avLst/>
          </a:prstGeom>
          <a:noFill/>
          <a:ln w="9525" cap="flat" cmpd="sng">
            <a:solidFill>
              <a:schemeClr val="dk2"/>
            </a:solidFill>
            <a:prstDash val="solid"/>
            <a:round/>
            <a:headEnd type="none" w="med" len="med"/>
            <a:tailEnd type="none" w="med" len="med"/>
          </a:ln>
        </p:spPr>
      </p:cxnSp>
      <p:cxnSp>
        <p:nvCxnSpPr>
          <p:cNvPr id="1120" name="Google Shape;956;g290225379b6_0_0">
            <a:extLst>
              <a:ext uri="{FF2B5EF4-FFF2-40B4-BE49-F238E27FC236}">
                <a16:creationId xmlns:a16="http://schemas.microsoft.com/office/drawing/2014/main" id="{F061BE35-DF77-E486-81AB-8CFB989941A4}"/>
              </a:ext>
            </a:extLst>
          </p:cNvPr>
          <p:cNvCxnSpPr>
            <a:cxnSpLocks/>
            <a:stCxn id="1096" idx="0"/>
            <a:endCxn id="1018" idx="2"/>
          </p:cNvCxnSpPr>
          <p:nvPr/>
        </p:nvCxnSpPr>
        <p:spPr>
          <a:xfrm flipV="1">
            <a:off x="7457994" y="1396361"/>
            <a:ext cx="0" cy="85486"/>
          </a:xfrm>
          <a:prstGeom prst="straightConnector1">
            <a:avLst/>
          </a:prstGeom>
          <a:noFill/>
          <a:ln w="9525" cap="flat" cmpd="sng">
            <a:solidFill>
              <a:schemeClr val="dk2"/>
            </a:solidFill>
            <a:prstDash val="solid"/>
            <a:round/>
            <a:headEnd type="none" w="med" len="med"/>
            <a:tailEnd type="none" w="med" len="med"/>
          </a:ln>
        </p:spPr>
      </p:cxnSp>
      <p:cxnSp>
        <p:nvCxnSpPr>
          <p:cNvPr id="1121" name="Google Shape;956;g290225379b6_0_0">
            <a:extLst>
              <a:ext uri="{FF2B5EF4-FFF2-40B4-BE49-F238E27FC236}">
                <a16:creationId xmlns:a16="http://schemas.microsoft.com/office/drawing/2014/main" id="{988F3815-19C1-342E-32BF-A35C27B7EC0B}"/>
              </a:ext>
            </a:extLst>
          </p:cNvPr>
          <p:cNvCxnSpPr>
            <a:cxnSpLocks/>
            <a:stCxn id="1095" idx="1"/>
            <a:endCxn id="1098" idx="3"/>
          </p:cNvCxnSpPr>
          <p:nvPr/>
        </p:nvCxnSpPr>
        <p:spPr>
          <a:xfrm flipH="1" flipV="1">
            <a:off x="7253296" y="1335077"/>
            <a:ext cx="109790" cy="258675"/>
          </a:xfrm>
          <a:prstGeom prst="straightConnector1">
            <a:avLst/>
          </a:prstGeom>
          <a:noFill/>
          <a:ln w="9525" cap="flat" cmpd="sng">
            <a:solidFill>
              <a:schemeClr val="dk2"/>
            </a:solidFill>
            <a:prstDash val="solid"/>
            <a:round/>
            <a:headEnd type="none" w="med" len="med"/>
            <a:tailEnd type="none" w="med" len="med"/>
          </a:ln>
        </p:spPr>
      </p:cxnSp>
      <p:cxnSp>
        <p:nvCxnSpPr>
          <p:cNvPr id="1122" name="Google Shape;956;g290225379b6_0_0">
            <a:extLst>
              <a:ext uri="{FF2B5EF4-FFF2-40B4-BE49-F238E27FC236}">
                <a16:creationId xmlns:a16="http://schemas.microsoft.com/office/drawing/2014/main" id="{F4F88CAB-AE2B-2702-0A26-021DF8A4F0DA}"/>
              </a:ext>
            </a:extLst>
          </p:cNvPr>
          <p:cNvCxnSpPr>
            <a:cxnSpLocks/>
            <a:stCxn id="1013" idx="1"/>
            <a:endCxn id="1007" idx="3"/>
          </p:cNvCxnSpPr>
          <p:nvPr/>
        </p:nvCxnSpPr>
        <p:spPr>
          <a:xfrm flipH="1">
            <a:off x="7253296" y="1026767"/>
            <a:ext cx="118162" cy="0"/>
          </a:xfrm>
          <a:prstGeom prst="straightConnector1">
            <a:avLst/>
          </a:prstGeom>
          <a:noFill/>
          <a:ln w="9525" cap="flat" cmpd="sng">
            <a:solidFill>
              <a:schemeClr val="dk2"/>
            </a:solidFill>
            <a:prstDash val="solid"/>
            <a:round/>
            <a:headEnd type="none" w="med" len="med"/>
            <a:tailEnd type="none" w="med" len="med"/>
          </a:ln>
        </p:spPr>
      </p:cxnSp>
      <p:cxnSp>
        <p:nvCxnSpPr>
          <p:cNvPr id="1123" name="Google Shape;956;g290225379b6_0_0">
            <a:extLst>
              <a:ext uri="{FF2B5EF4-FFF2-40B4-BE49-F238E27FC236}">
                <a16:creationId xmlns:a16="http://schemas.microsoft.com/office/drawing/2014/main" id="{07C5FC28-C7AB-655D-C7C0-73889BB735D5}"/>
              </a:ext>
            </a:extLst>
          </p:cNvPr>
          <p:cNvCxnSpPr>
            <a:cxnSpLocks/>
            <a:stCxn id="1018" idx="1"/>
            <a:endCxn id="1098" idx="3"/>
          </p:cNvCxnSpPr>
          <p:nvPr/>
        </p:nvCxnSpPr>
        <p:spPr>
          <a:xfrm flipH="1">
            <a:off x="7253296" y="1335077"/>
            <a:ext cx="109790" cy="0"/>
          </a:xfrm>
          <a:prstGeom prst="straightConnector1">
            <a:avLst/>
          </a:prstGeom>
          <a:noFill/>
          <a:ln w="9525" cap="flat" cmpd="sng">
            <a:solidFill>
              <a:schemeClr val="dk2"/>
            </a:solidFill>
            <a:prstDash val="solid"/>
            <a:round/>
            <a:headEnd type="none" w="med" len="med"/>
            <a:tailEnd type="none" w="med" len="med"/>
          </a:ln>
        </p:spPr>
      </p:cxnSp>
      <p:sp>
        <p:nvSpPr>
          <p:cNvPr id="5" name="Google Shape;1150;g294029636b3_0_3">
            <a:extLst>
              <a:ext uri="{FF2B5EF4-FFF2-40B4-BE49-F238E27FC236}">
                <a16:creationId xmlns:a16="http://schemas.microsoft.com/office/drawing/2014/main" id="{302F859A-896D-7D4B-E166-F98675DA66CB}"/>
              </a:ext>
            </a:extLst>
          </p:cNvPr>
          <p:cNvSpPr/>
          <p:nvPr/>
        </p:nvSpPr>
        <p:spPr>
          <a:xfrm>
            <a:off x="3835589" y="3061823"/>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151;g294029636b3_0_3">
            <a:extLst>
              <a:ext uri="{FF2B5EF4-FFF2-40B4-BE49-F238E27FC236}">
                <a16:creationId xmlns:a16="http://schemas.microsoft.com/office/drawing/2014/main" id="{00C5D22C-368D-9636-BC23-1008F41CF509}"/>
              </a:ext>
            </a:extLst>
          </p:cNvPr>
          <p:cNvSpPr/>
          <p:nvPr/>
        </p:nvSpPr>
        <p:spPr>
          <a:xfrm>
            <a:off x="3835589" y="2896507"/>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err="1">
                <a:solidFill>
                  <a:srgbClr val="FFFFFF"/>
                </a:solidFill>
              </a:rPr>
              <a:t>Besluit</a:t>
            </a:r>
            <a:endParaRPr lang="en-GB" sz="800" b="1" i="0" u="none" strike="noStrike" cap="none">
              <a:solidFill>
                <a:srgbClr val="FFFFFF"/>
              </a:solidFill>
              <a:latin typeface="Arial"/>
              <a:ea typeface="Arial"/>
              <a:cs typeface="Arial"/>
            </a:endParaRPr>
          </a:p>
        </p:txBody>
      </p:sp>
      <p:cxnSp>
        <p:nvCxnSpPr>
          <p:cNvPr id="16" name="Google Shape;1651;g2906a1306da_0_23">
            <a:extLst>
              <a:ext uri="{FF2B5EF4-FFF2-40B4-BE49-F238E27FC236}">
                <a16:creationId xmlns:a16="http://schemas.microsoft.com/office/drawing/2014/main" id="{DE615ABF-0641-9A00-4DEF-442832C587C9}"/>
              </a:ext>
            </a:extLst>
          </p:cNvPr>
          <p:cNvCxnSpPr>
            <a:cxnSpLocks/>
            <a:stCxn id="11" idx="3"/>
            <a:endCxn id="5" idx="1"/>
          </p:cNvCxnSpPr>
          <p:nvPr/>
        </p:nvCxnSpPr>
        <p:spPr>
          <a:xfrm>
            <a:off x="3455737" y="3261856"/>
            <a:ext cx="379852"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0" name="Google Shape;410;g1fb33af7f73_0_670">
            <a:hlinkClick r:id="rId3"/>
          </p:cNvPr>
          <p:cNvPicPr preferRelativeResize="0"/>
          <p:nvPr/>
        </p:nvPicPr>
        <p:blipFill rotWithShape="1">
          <a:blip r:embed="rId4">
            <a:alphaModFix/>
          </a:blip>
          <a:srcRect/>
          <a:stretch/>
        </p:blipFill>
        <p:spPr>
          <a:xfrm>
            <a:off x="2560901" y="2202600"/>
            <a:ext cx="4022197" cy="738300"/>
          </a:xfrm>
          <a:prstGeom prst="rect">
            <a:avLst/>
          </a:prstGeom>
          <a:noFill/>
          <a:ln>
            <a:noFill/>
          </a:ln>
        </p:spPr>
      </p:pic>
    </p:spTree>
    <p:extLst>
      <p:ext uri="{BB962C8B-B14F-4D97-AF65-F5344CB8AC3E}">
        <p14:creationId xmlns:p14="http://schemas.microsoft.com/office/powerpoint/2010/main" val="27365613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g294029636b3_0_3"/>
          <p:cNvSpPr/>
          <p:nvPr/>
        </p:nvSpPr>
        <p:spPr>
          <a:xfrm>
            <a:off x="5395800" y="0"/>
            <a:ext cx="3748200" cy="5139514"/>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r>
              <a:rPr lang="nl-BE" sz="1200" b="1"/>
              <a:t>Wat is een Rechtsgrond?</a:t>
            </a:r>
            <a:endParaRPr sz="1200" b="1"/>
          </a:p>
          <a:p>
            <a:pPr marL="0" marR="0" lvl="0" indent="0" algn="l" rtl="0">
              <a:lnSpc>
                <a:spcPct val="100000"/>
              </a:lnSpc>
              <a:spcBef>
                <a:spcPts val="0"/>
              </a:spcBef>
              <a:spcAft>
                <a:spcPts val="0"/>
              </a:spcAft>
              <a:buClr>
                <a:srgbClr val="000000"/>
              </a:buClr>
              <a:buSzPts val="1200"/>
              <a:buFont typeface="Arial"/>
              <a:buNone/>
            </a:pPr>
            <a:r>
              <a:rPr lang="nl-NL" sz="1200"/>
              <a:t>Een legaal concept dat los staat van een bepaalde vorm (het achterliggende idee).</a:t>
            </a:r>
          </a:p>
          <a:p>
            <a:pPr marL="0" marR="0" lvl="0" indent="0" algn="l" rtl="0">
              <a:lnSpc>
                <a:spcPct val="100000"/>
              </a:lnSpc>
              <a:spcBef>
                <a:spcPts val="0"/>
              </a:spcBef>
              <a:spcAft>
                <a:spcPts val="0"/>
              </a:spcAft>
              <a:buClr>
                <a:srgbClr val="000000"/>
              </a:buClr>
              <a:buSzPts val="1200"/>
              <a:buFont typeface="Arial"/>
              <a:buNone/>
            </a:pPr>
            <a:endParaRPr lang="nl-BE" sz="1200" i="1"/>
          </a:p>
          <a:p>
            <a:pPr marL="0" marR="0" lvl="0" indent="0" algn="l" rtl="0">
              <a:lnSpc>
                <a:spcPct val="100000"/>
              </a:lnSpc>
              <a:spcBef>
                <a:spcPts val="0"/>
              </a:spcBef>
              <a:spcAft>
                <a:spcPts val="0"/>
              </a:spcAft>
              <a:buClr>
                <a:srgbClr val="000000"/>
              </a:buClr>
              <a:buSzPts val="1200"/>
              <a:buFont typeface="Arial"/>
              <a:buNone/>
            </a:pPr>
            <a:r>
              <a:rPr lang="nl-NL" sz="1200" b="1"/>
              <a:t>Wat is een LegaleVerschijningsvorm?</a:t>
            </a:r>
          </a:p>
          <a:p>
            <a:pPr marL="0" marR="0" lvl="0" indent="0" algn="l" rtl="0">
              <a:lnSpc>
                <a:spcPct val="100000"/>
              </a:lnSpc>
              <a:spcBef>
                <a:spcPts val="0"/>
              </a:spcBef>
              <a:spcAft>
                <a:spcPts val="0"/>
              </a:spcAft>
              <a:buClr>
                <a:srgbClr val="000000"/>
              </a:buClr>
              <a:buSzPts val="1200"/>
              <a:buFont typeface="Arial"/>
              <a:buNone/>
            </a:pPr>
            <a:r>
              <a:rPr lang="nl-NL" sz="1200"/>
              <a:t>Een legale verschijningsvorm is een intellectuele realisatie van een rechtsgrond onder de vorm van een opeenvolging van tekens (meestal alphanumerieke tekens).</a:t>
            </a:r>
          </a:p>
          <a:p>
            <a:pPr marL="0" marR="0" lvl="0" indent="0" algn="l" rtl="0">
              <a:lnSpc>
                <a:spcPct val="100000"/>
              </a:lnSpc>
              <a:spcBef>
                <a:spcPts val="0"/>
              </a:spcBef>
              <a:spcAft>
                <a:spcPts val="0"/>
              </a:spcAft>
              <a:buClr>
                <a:srgbClr val="000000"/>
              </a:buClr>
              <a:buSzPts val="1200"/>
              <a:buFont typeface="Arial"/>
              <a:buNone/>
            </a:pPr>
            <a:endParaRPr lang="nl-BE" sz="1200"/>
          </a:p>
          <a:p>
            <a:pPr marL="0" marR="0" lvl="0" indent="0" algn="l" rtl="0">
              <a:lnSpc>
                <a:spcPct val="100000"/>
              </a:lnSpc>
              <a:spcBef>
                <a:spcPts val="0"/>
              </a:spcBef>
              <a:spcAft>
                <a:spcPts val="0"/>
              </a:spcAft>
              <a:buClr>
                <a:srgbClr val="000000"/>
              </a:buClr>
              <a:buSzPts val="1200"/>
              <a:buFont typeface="Arial"/>
              <a:buNone/>
            </a:pPr>
            <a:r>
              <a:rPr lang="nl-NL" sz="1200" b="1"/>
              <a:t>Wat is een InstantiePubliekeDienstverlening?</a:t>
            </a:r>
          </a:p>
          <a:p>
            <a:pPr marL="0" marR="0" lvl="0" indent="0" algn="l" rtl="0">
              <a:lnSpc>
                <a:spcPct val="100000"/>
              </a:lnSpc>
              <a:spcBef>
                <a:spcPts val="0"/>
              </a:spcBef>
              <a:spcAft>
                <a:spcPts val="0"/>
              </a:spcAft>
              <a:buClr>
                <a:srgbClr val="000000"/>
              </a:buClr>
              <a:buSzPts val="1200"/>
              <a:buFont typeface="Arial"/>
              <a:buNone/>
            </a:pPr>
            <a:r>
              <a:rPr lang="en-GB" sz="1200" err="1"/>
              <a:t>Een</a:t>
            </a:r>
            <a:r>
              <a:rPr lang="en-GB" sz="1200"/>
              <a:t> representative van </a:t>
            </a:r>
            <a:r>
              <a:rPr lang="en-GB" sz="1200" err="1"/>
              <a:t>een</a:t>
            </a:r>
            <a:r>
              <a:rPr lang="en-GB" sz="1200"/>
              <a:t> </a:t>
            </a:r>
            <a:r>
              <a:rPr lang="en-GB" sz="1200" err="1"/>
              <a:t>Publieke</a:t>
            </a:r>
            <a:r>
              <a:rPr lang="en-GB" sz="1200"/>
              <a:t> </a:t>
            </a:r>
            <a:r>
              <a:rPr lang="en-GB" sz="1200" err="1"/>
              <a:t>Dienstverlening</a:t>
            </a:r>
            <a:r>
              <a:rPr lang="en-GB" sz="1200"/>
              <a:t> </a:t>
            </a:r>
            <a:r>
              <a:rPr lang="en-GB" sz="1200" err="1"/>
              <a:t>zoals</a:t>
            </a:r>
            <a:r>
              <a:rPr lang="en-GB" sz="1200"/>
              <a:t> </a:t>
            </a:r>
            <a:r>
              <a:rPr lang="en-GB" sz="1200" err="1"/>
              <a:t>deze</a:t>
            </a:r>
            <a:r>
              <a:rPr lang="en-GB" sz="1200"/>
              <a:t> </a:t>
            </a:r>
            <a:r>
              <a:rPr lang="en-GB" sz="1200" err="1"/>
              <a:t>beschreven</a:t>
            </a:r>
            <a:r>
              <a:rPr lang="en-GB" sz="1200"/>
              <a:t> is in </a:t>
            </a:r>
            <a:r>
              <a:rPr lang="en-GB" sz="1200" err="1"/>
              <a:t>een</a:t>
            </a:r>
            <a:r>
              <a:rPr lang="en-GB" sz="1200"/>
              <a:t> </a:t>
            </a:r>
            <a:r>
              <a:rPr lang="en-GB" sz="1200" err="1"/>
              <a:t>Publieke</a:t>
            </a:r>
            <a:r>
              <a:rPr lang="en-GB" sz="1200"/>
              <a:t> </a:t>
            </a:r>
            <a:r>
              <a:rPr lang="en-GB" sz="1200" err="1"/>
              <a:t>Dienstverlenignscataloog</a:t>
            </a:r>
            <a:r>
              <a:rPr lang="en-GB" sz="1200"/>
              <a:t>. </a:t>
            </a:r>
            <a:endParaRPr lang="en-GB" sz="1000" i="1"/>
          </a:p>
          <a:p>
            <a:pPr marL="0" marR="0" lvl="0" indent="0" algn="l" rtl="0">
              <a:lnSpc>
                <a:spcPct val="100000"/>
              </a:lnSpc>
              <a:spcBef>
                <a:spcPts val="0"/>
              </a:spcBef>
              <a:spcAft>
                <a:spcPts val="0"/>
              </a:spcAft>
              <a:buClr>
                <a:srgbClr val="000000"/>
              </a:buClr>
              <a:buSzPts val="1200"/>
              <a:buFont typeface="Arial"/>
              <a:buNone/>
            </a:pPr>
            <a:endParaRPr sz="1000" i="1"/>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1019" name="Google Shape;1019;g294029636b3_0_3"/>
          <p:cNvSpPr txBox="1"/>
          <p:nvPr/>
        </p:nvSpPr>
        <p:spPr>
          <a:xfrm>
            <a:off x="553450" y="275775"/>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25"/>
                  </a:ext>
                </a:extLst>
              </a:rPr>
              <a:t>Storyline</a:t>
            </a:r>
            <a:endParaRPr lang="nl-BE" sz="2200" b="1" i="0" u="none" strike="noStrike" cap="none">
              <a:solidFill>
                <a:srgbClr val="000000"/>
              </a:solidFill>
              <a:latin typeface="Arial"/>
              <a:ea typeface="Arial"/>
              <a:cs typeface="Arial"/>
              <a:sym typeface="Arial"/>
            </a:endParaRPr>
          </a:p>
        </p:txBody>
      </p:sp>
      <p:grpSp>
        <p:nvGrpSpPr>
          <p:cNvPr id="1149" name="Google Shape;1149;g294029636b3_0_3"/>
          <p:cNvGrpSpPr/>
          <p:nvPr/>
        </p:nvGrpSpPr>
        <p:grpSpPr>
          <a:xfrm>
            <a:off x="963759" y="2571750"/>
            <a:ext cx="1396824" cy="565382"/>
            <a:chOff x="3500102" y="3388620"/>
            <a:chExt cx="1110000" cy="450253"/>
          </a:xfrm>
        </p:grpSpPr>
        <p:sp>
          <p:nvSpPr>
            <p:cNvPr id="1150" name="Google Shape;1150;g294029636b3_0_3"/>
            <p:cNvSpPr/>
            <p:nvPr/>
          </p:nvSpPr>
          <p:spPr>
            <a:xfrm>
              <a:off x="3500102" y="3520273"/>
              <a:ext cx="1110000" cy="318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g294029636b3_0_3"/>
            <p:cNvSpPr/>
            <p:nvPr/>
          </p:nvSpPr>
          <p:spPr>
            <a:xfrm>
              <a:off x="3500102" y="3388620"/>
              <a:ext cx="1110000" cy="132300"/>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800" b="1">
                  <a:solidFill>
                    <a:srgbClr val="FFFFFF"/>
                  </a:solidFill>
                </a:rPr>
                <a:t>Rechtsgrond</a:t>
              </a:r>
              <a:endParaRPr sz="800" b="1" i="0" u="none" strike="noStrike" cap="none">
                <a:solidFill>
                  <a:srgbClr val="FFFFFF"/>
                </a:solidFill>
                <a:latin typeface="Arial"/>
                <a:ea typeface="Arial"/>
                <a:cs typeface="Arial"/>
                <a:sym typeface="Arial"/>
              </a:endParaRPr>
            </a:p>
          </p:txBody>
        </p:sp>
      </p:grpSp>
      <p:grpSp>
        <p:nvGrpSpPr>
          <p:cNvPr id="4" name="Group 3">
            <a:extLst>
              <a:ext uri="{FF2B5EF4-FFF2-40B4-BE49-F238E27FC236}">
                <a16:creationId xmlns:a16="http://schemas.microsoft.com/office/drawing/2014/main" id="{EF166725-4D33-0271-820C-2620C481211D}"/>
              </a:ext>
            </a:extLst>
          </p:cNvPr>
          <p:cNvGrpSpPr/>
          <p:nvPr/>
        </p:nvGrpSpPr>
        <p:grpSpPr>
          <a:xfrm>
            <a:off x="2609193" y="2550408"/>
            <a:ext cx="1396824" cy="561868"/>
            <a:chOff x="2361637" y="1595395"/>
            <a:chExt cx="1396824" cy="561868"/>
          </a:xfrm>
        </p:grpSpPr>
        <p:sp>
          <p:nvSpPr>
            <p:cNvPr id="9" name="Google Shape;1150;g294029636b3_0_3">
              <a:extLst>
                <a:ext uri="{FF2B5EF4-FFF2-40B4-BE49-F238E27FC236}">
                  <a16:creationId xmlns:a16="http://schemas.microsoft.com/office/drawing/2014/main" id="{686A5D7C-D8F3-981C-D5B6-1BCDC34D788F}"/>
                </a:ext>
              </a:extLst>
            </p:cNvPr>
            <p:cNvSpPr/>
            <p:nvPr/>
          </p:nvSpPr>
          <p:spPr>
            <a:xfrm>
              <a:off x="2361637" y="1757198"/>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151;g294029636b3_0_3">
              <a:extLst>
                <a:ext uri="{FF2B5EF4-FFF2-40B4-BE49-F238E27FC236}">
                  <a16:creationId xmlns:a16="http://schemas.microsoft.com/office/drawing/2014/main" id="{30B85FB2-06D6-990F-FDED-4410780022E8}"/>
                </a:ext>
              </a:extLst>
            </p:cNvPr>
            <p:cNvSpPr/>
            <p:nvPr/>
          </p:nvSpPr>
          <p:spPr>
            <a:xfrm>
              <a:off x="2361637" y="1595395"/>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700" b="1" i="0" u="none" strike="noStrike" cap="none">
                  <a:solidFill>
                    <a:schemeClr val="bg1"/>
                  </a:solidFill>
                  <a:latin typeface="Arial"/>
                  <a:ea typeface="Arial"/>
                  <a:cs typeface="Arial"/>
                  <a:sym typeface="Arial"/>
                </a:rPr>
                <a:t>LegaleVerschijningsvorm</a:t>
              </a:r>
              <a:endParaRPr sz="800" b="1" i="0" u="none" strike="noStrike" cap="none">
                <a:solidFill>
                  <a:schemeClr val="bg1"/>
                </a:solidFill>
                <a:latin typeface="Arial"/>
                <a:ea typeface="Arial"/>
                <a:cs typeface="Arial"/>
                <a:sym typeface="Arial"/>
              </a:endParaRPr>
            </a:p>
          </p:txBody>
        </p:sp>
      </p:grpSp>
      <p:grpSp>
        <p:nvGrpSpPr>
          <p:cNvPr id="5" name="Group 4">
            <a:extLst>
              <a:ext uri="{FF2B5EF4-FFF2-40B4-BE49-F238E27FC236}">
                <a16:creationId xmlns:a16="http://schemas.microsoft.com/office/drawing/2014/main" id="{633357B0-0260-F489-5DD5-D8F2C0AA1B35}"/>
              </a:ext>
            </a:extLst>
          </p:cNvPr>
          <p:cNvGrpSpPr/>
          <p:nvPr/>
        </p:nvGrpSpPr>
        <p:grpSpPr>
          <a:xfrm>
            <a:off x="2609193" y="3360965"/>
            <a:ext cx="1396824" cy="565382"/>
            <a:chOff x="3862973" y="2298272"/>
            <a:chExt cx="1396824" cy="565382"/>
          </a:xfrm>
        </p:grpSpPr>
        <p:sp>
          <p:nvSpPr>
            <p:cNvPr id="11" name="Google Shape;1150;g294029636b3_0_3">
              <a:extLst>
                <a:ext uri="{FF2B5EF4-FFF2-40B4-BE49-F238E27FC236}">
                  <a16:creationId xmlns:a16="http://schemas.microsoft.com/office/drawing/2014/main" id="{D97C52AB-6334-19C9-DF5A-A7A9CC8C265B}"/>
                </a:ext>
              </a:extLst>
            </p:cNvPr>
            <p:cNvSpPr/>
            <p:nvPr/>
          </p:nvSpPr>
          <p:spPr>
            <a:xfrm>
              <a:off x="3862973" y="2463589"/>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151;g294029636b3_0_3">
              <a:extLst>
                <a:ext uri="{FF2B5EF4-FFF2-40B4-BE49-F238E27FC236}">
                  <a16:creationId xmlns:a16="http://schemas.microsoft.com/office/drawing/2014/main" id="{A48685E2-E82B-CFFD-6D5E-3A05686E3843}"/>
                </a:ext>
              </a:extLst>
            </p:cNvPr>
            <p:cNvSpPr/>
            <p:nvPr/>
          </p:nvSpPr>
          <p:spPr>
            <a:xfrm>
              <a:off x="3862973" y="2298272"/>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a:solidFill>
                    <a:srgbClr val="FFFFFF"/>
                  </a:solidFill>
                </a:rPr>
                <a:t>IPD</a:t>
              </a:r>
              <a:endParaRPr sz="800" b="1" i="0" u="none" strike="noStrike" cap="none">
                <a:solidFill>
                  <a:srgbClr val="FFFFFF"/>
                </a:solidFill>
                <a:latin typeface="Arial"/>
                <a:ea typeface="Arial"/>
                <a:cs typeface="Arial"/>
                <a:sym typeface="Arial"/>
              </a:endParaRPr>
            </a:p>
          </p:txBody>
        </p:sp>
      </p:grpSp>
      <p:cxnSp>
        <p:nvCxnSpPr>
          <p:cNvPr id="14" name="Google Shape;1651;g2906a1306da_0_23">
            <a:extLst>
              <a:ext uri="{FF2B5EF4-FFF2-40B4-BE49-F238E27FC236}">
                <a16:creationId xmlns:a16="http://schemas.microsoft.com/office/drawing/2014/main" id="{33AEE37F-57C7-5956-9B30-ABE8197F80D7}"/>
              </a:ext>
            </a:extLst>
          </p:cNvPr>
          <p:cNvCxnSpPr>
            <a:cxnSpLocks/>
          </p:cNvCxnSpPr>
          <p:nvPr/>
        </p:nvCxnSpPr>
        <p:spPr>
          <a:xfrm>
            <a:off x="2360583" y="2854441"/>
            <a:ext cx="248610" cy="0"/>
          </a:xfrm>
          <a:prstGeom prst="straightConnector1">
            <a:avLst/>
          </a:prstGeom>
          <a:noFill/>
          <a:ln w="9525" cap="flat" cmpd="sng">
            <a:solidFill>
              <a:schemeClr val="dk2"/>
            </a:solidFill>
            <a:prstDash val="solid"/>
            <a:round/>
            <a:headEnd type="none" w="med" len="med"/>
            <a:tailEnd type="none" w="med" len="med"/>
          </a:ln>
        </p:spPr>
      </p:cxnSp>
      <p:cxnSp>
        <p:nvCxnSpPr>
          <p:cNvPr id="15" name="Google Shape;1651;g2906a1306da_0_23">
            <a:extLst>
              <a:ext uri="{FF2B5EF4-FFF2-40B4-BE49-F238E27FC236}">
                <a16:creationId xmlns:a16="http://schemas.microsoft.com/office/drawing/2014/main" id="{A27CCBC7-08FF-5ACF-8F23-7F97E85C5E4A}"/>
              </a:ext>
            </a:extLst>
          </p:cNvPr>
          <p:cNvCxnSpPr>
            <a:cxnSpLocks/>
            <a:stCxn id="9" idx="2"/>
            <a:endCxn id="12" idx="0"/>
          </p:cNvCxnSpPr>
          <p:nvPr/>
        </p:nvCxnSpPr>
        <p:spPr>
          <a:xfrm>
            <a:off x="3307605" y="3112276"/>
            <a:ext cx="0" cy="248689"/>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30E738E4-57C8-D0E2-D2F4-1F5534EFA6C1}"/>
              </a:ext>
            </a:extLst>
          </p:cNvPr>
          <p:cNvSpPr txBox="1"/>
          <p:nvPr/>
        </p:nvSpPr>
        <p:spPr>
          <a:xfrm>
            <a:off x="522325" y="809738"/>
            <a:ext cx="4575940" cy="523220"/>
          </a:xfrm>
          <a:prstGeom prst="rect">
            <a:avLst/>
          </a:prstGeom>
          <a:noFill/>
        </p:spPr>
        <p:txBody>
          <a:bodyPr wrap="square">
            <a:spAutoFit/>
          </a:bodyPr>
          <a:lstStyle/>
          <a:p>
            <a:r>
              <a:rPr lang="nl-BE" sz="1400" b="1">
                <a:solidFill>
                  <a:srgbClr val="0B5394"/>
                </a:solidFill>
                <a:latin typeface="Calibri"/>
                <a:ea typeface="Calibri"/>
                <a:cs typeface="Calibri"/>
                <a:sym typeface="Calibri"/>
              </a:rPr>
              <a:t>De belangrijkste databron om Fien feitelijk te informeren zijn de Besluiten genomen </a:t>
            </a:r>
            <a:r>
              <a:rPr lang="nl-BE" b="1">
                <a:solidFill>
                  <a:srgbClr val="0B5394"/>
                </a:solidFill>
                <a:latin typeface="Calibri"/>
                <a:ea typeface="Calibri"/>
                <a:cs typeface="Calibri"/>
                <a:sym typeface="Calibri"/>
              </a:rPr>
              <a:t>door het lokaal bestuur.</a:t>
            </a:r>
            <a:endParaRPr lang="en-GB" b="1">
              <a:solidFill>
                <a:srgbClr val="0B5394"/>
              </a:solidFill>
              <a:latin typeface="Calibri"/>
              <a:ea typeface="Calibri"/>
              <a:cs typeface="Calibri"/>
            </a:endParaRPr>
          </a:p>
        </p:txBody>
      </p:sp>
      <p:pic>
        <p:nvPicPr>
          <p:cNvPr id="7" name="Picture 2">
            <a:extLst>
              <a:ext uri="{FF2B5EF4-FFF2-40B4-BE49-F238E27FC236}">
                <a16:creationId xmlns:a16="http://schemas.microsoft.com/office/drawing/2014/main" id="{959A0233-8A6F-B810-3C99-BA0BC9832D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521" t="10805" r="35040" b="68699"/>
          <a:stretch/>
        </p:blipFill>
        <p:spPr bwMode="auto">
          <a:xfrm>
            <a:off x="4800115" y="4147857"/>
            <a:ext cx="595685" cy="91445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oogle Shape;940;g290225379b6_0_0">
            <a:extLst>
              <a:ext uri="{FF2B5EF4-FFF2-40B4-BE49-F238E27FC236}">
                <a16:creationId xmlns:a16="http://schemas.microsoft.com/office/drawing/2014/main" id="{99C9D2E2-EEA5-0D23-9439-06D8EF6C1B44}"/>
              </a:ext>
            </a:extLst>
          </p:cNvPr>
          <p:cNvGrpSpPr/>
          <p:nvPr/>
        </p:nvGrpSpPr>
        <p:grpSpPr>
          <a:xfrm>
            <a:off x="6364775" y="1588132"/>
            <a:ext cx="189815" cy="173189"/>
            <a:chOff x="6943296" y="513283"/>
            <a:chExt cx="213000" cy="173798"/>
          </a:xfrm>
        </p:grpSpPr>
        <p:sp>
          <p:nvSpPr>
            <p:cNvPr id="6" name="Google Shape;941;g290225379b6_0_0">
              <a:extLst>
                <a:ext uri="{FF2B5EF4-FFF2-40B4-BE49-F238E27FC236}">
                  <a16:creationId xmlns:a16="http://schemas.microsoft.com/office/drawing/2014/main" id="{4CA14889-2F47-EE85-9188-A591956E3F22}"/>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942;g290225379b6_0_0">
              <a:extLst>
                <a:ext uri="{FF2B5EF4-FFF2-40B4-BE49-F238E27FC236}">
                  <a16:creationId xmlns:a16="http://schemas.microsoft.com/office/drawing/2014/main" id="{C4B57EE2-F89E-105A-B3CE-C80FF6F40B93}"/>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3" name="Google Shape;940;g290225379b6_0_0">
            <a:extLst>
              <a:ext uri="{FF2B5EF4-FFF2-40B4-BE49-F238E27FC236}">
                <a16:creationId xmlns:a16="http://schemas.microsoft.com/office/drawing/2014/main" id="{ACD36950-9BF1-580B-96A7-E3A99BE00068}"/>
              </a:ext>
            </a:extLst>
          </p:cNvPr>
          <p:cNvGrpSpPr/>
          <p:nvPr/>
        </p:nvGrpSpPr>
        <p:grpSpPr>
          <a:xfrm>
            <a:off x="6911659" y="378071"/>
            <a:ext cx="189815" cy="173189"/>
            <a:chOff x="6943296" y="513283"/>
            <a:chExt cx="213000" cy="173798"/>
          </a:xfrm>
        </p:grpSpPr>
        <p:sp>
          <p:nvSpPr>
            <p:cNvPr id="16" name="Google Shape;941;g290225379b6_0_0">
              <a:extLst>
                <a:ext uri="{FF2B5EF4-FFF2-40B4-BE49-F238E27FC236}">
                  <a16:creationId xmlns:a16="http://schemas.microsoft.com/office/drawing/2014/main" id="{749CD23D-6F88-E667-8E10-D10398B32A53}"/>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942;g290225379b6_0_0">
              <a:extLst>
                <a:ext uri="{FF2B5EF4-FFF2-40B4-BE49-F238E27FC236}">
                  <a16:creationId xmlns:a16="http://schemas.microsoft.com/office/drawing/2014/main" id="{67E77E2A-5A75-9BB3-5D38-837878EAAE34}"/>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8" name="Google Shape;940;g290225379b6_0_0">
            <a:extLst>
              <a:ext uri="{FF2B5EF4-FFF2-40B4-BE49-F238E27FC236}">
                <a16:creationId xmlns:a16="http://schemas.microsoft.com/office/drawing/2014/main" id="{0310DB38-4B65-2DC6-63C5-6568D9A4315D}"/>
              </a:ext>
            </a:extLst>
          </p:cNvPr>
          <p:cNvGrpSpPr/>
          <p:nvPr/>
        </p:nvGrpSpPr>
        <p:grpSpPr>
          <a:xfrm>
            <a:off x="6759836" y="596089"/>
            <a:ext cx="189815" cy="173189"/>
            <a:chOff x="6943296" y="513283"/>
            <a:chExt cx="213000" cy="173798"/>
          </a:xfrm>
        </p:grpSpPr>
        <p:sp>
          <p:nvSpPr>
            <p:cNvPr id="19" name="Google Shape;941;g290225379b6_0_0">
              <a:extLst>
                <a:ext uri="{FF2B5EF4-FFF2-40B4-BE49-F238E27FC236}">
                  <a16:creationId xmlns:a16="http://schemas.microsoft.com/office/drawing/2014/main" id="{B1531052-9FFA-1F99-6E96-76748BB06BBE}"/>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942;g290225379b6_0_0">
              <a:extLst>
                <a:ext uri="{FF2B5EF4-FFF2-40B4-BE49-F238E27FC236}">
                  <a16:creationId xmlns:a16="http://schemas.microsoft.com/office/drawing/2014/main" id="{E911775B-8DA4-0E8C-3CF0-DEF138931BE0}"/>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21" name="Google Shape;940;g290225379b6_0_0">
            <a:extLst>
              <a:ext uri="{FF2B5EF4-FFF2-40B4-BE49-F238E27FC236}">
                <a16:creationId xmlns:a16="http://schemas.microsoft.com/office/drawing/2014/main" id="{26A8F38A-4E2F-34A0-A68D-F9FB60861DA9}"/>
              </a:ext>
            </a:extLst>
          </p:cNvPr>
          <p:cNvGrpSpPr/>
          <p:nvPr/>
        </p:nvGrpSpPr>
        <p:grpSpPr>
          <a:xfrm>
            <a:off x="6668420" y="1588132"/>
            <a:ext cx="189815" cy="173189"/>
            <a:chOff x="6943296" y="513283"/>
            <a:chExt cx="213000" cy="173798"/>
          </a:xfrm>
        </p:grpSpPr>
        <p:sp>
          <p:nvSpPr>
            <p:cNvPr id="22" name="Google Shape;941;g290225379b6_0_0">
              <a:extLst>
                <a:ext uri="{FF2B5EF4-FFF2-40B4-BE49-F238E27FC236}">
                  <a16:creationId xmlns:a16="http://schemas.microsoft.com/office/drawing/2014/main" id="{E97E07A4-4EA4-AFC1-7F5B-3B18DC11D54E}"/>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942;g290225379b6_0_0">
              <a:extLst>
                <a:ext uri="{FF2B5EF4-FFF2-40B4-BE49-F238E27FC236}">
                  <a16:creationId xmlns:a16="http://schemas.microsoft.com/office/drawing/2014/main" id="{AEF728A5-B88A-F430-10FC-83271F6CA8FD}"/>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24" name="Google Shape;940;g290225379b6_0_0">
            <a:extLst>
              <a:ext uri="{FF2B5EF4-FFF2-40B4-BE49-F238E27FC236}">
                <a16:creationId xmlns:a16="http://schemas.microsoft.com/office/drawing/2014/main" id="{B603DAF1-57B0-AFA1-EEC3-A1E4DC84663E}"/>
              </a:ext>
            </a:extLst>
          </p:cNvPr>
          <p:cNvGrpSpPr/>
          <p:nvPr/>
        </p:nvGrpSpPr>
        <p:grpSpPr>
          <a:xfrm>
            <a:off x="6968883" y="1588132"/>
            <a:ext cx="189815" cy="173189"/>
            <a:chOff x="6943296" y="513283"/>
            <a:chExt cx="213000" cy="173798"/>
          </a:xfrm>
        </p:grpSpPr>
        <p:sp>
          <p:nvSpPr>
            <p:cNvPr id="25" name="Google Shape;941;g290225379b6_0_0">
              <a:extLst>
                <a:ext uri="{FF2B5EF4-FFF2-40B4-BE49-F238E27FC236}">
                  <a16:creationId xmlns:a16="http://schemas.microsoft.com/office/drawing/2014/main" id="{0C0E4096-6473-A4F9-2108-568C7E5BE069}"/>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942;g290225379b6_0_0">
              <a:extLst>
                <a:ext uri="{FF2B5EF4-FFF2-40B4-BE49-F238E27FC236}">
                  <a16:creationId xmlns:a16="http://schemas.microsoft.com/office/drawing/2014/main" id="{9C7150D6-76DE-5ED6-090E-553CA515F66B}"/>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27" name="Google Shape;940;g290225379b6_0_0">
            <a:extLst>
              <a:ext uri="{FF2B5EF4-FFF2-40B4-BE49-F238E27FC236}">
                <a16:creationId xmlns:a16="http://schemas.microsoft.com/office/drawing/2014/main" id="{1F78AB1E-1BD4-D69D-4561-DA119C868047}"/>
              </a:ext>
            </a:extLst>
          </p:cNvPr>
          <p:cNvGrpSpPr/>
          <p:nvPr/>
        </p:nvGrpSpPr>
        <p:grpSpPr>
          <a:xfrm>
            <a:off x="6668419" y="1825360"/>
            <a:ext cx="189815" cy="173189"/>
            <a:chOff x="6943296" y="513283"/>
            <a:chExt cx="213000" cy="173798"/>
          </a:xfrm>
        </p:grpSpPr>
        <p:sp>
          <p:nvSpPr>
            <p:cNvPr id="28" name="Google Shape;941;g290225379b6_0_0">
              <a:extLst>
                <a:ext uri="{FF2B5EF4-FFF2-40B4-BE49-F238E27FC236}">
                  <a16:creationId xmlns:a16="http://schemas.microsoft.com/office/drawing/2014/main" id="{89F40DBD-F160-1BB5-9A7B-3E57CE8AE5D3}"/>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942;g290225379b6_0_0">
              <a:extLst>
                <a:ext uri="{FF2B5EF4-FFF2-40B4-BE49-F238E27FC236}">
                  <a16:creationId xmlns:a16="http://schemas.microsoft.com/office/drawing/2014/main" id="{48CFB697-055D-B8E5-56B4-AF2831223FA7}"/>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30" name="Google Shape;940;g290225379b6_0_0">
            <a:extLst>
              <a:ext uri="{FF2B5EF4-FFF2-40B4-BE49-F238E27FC236}">
                <a16:creationId xmlns:a16="http://schemas.microsoft.com/office/drawing/2014/main" id="{7AD43E40-8A42-EE8A-9EF9-5985F42E448A}"/>
              </a:ext>
            </a:extLst>
          </p:cNvPr>
          <p:cNvGrpSpPr/>
          <p:nvPr/>
        </p:nvGrpSpPr>
        <p:grpSpPr>
          <a:xfrm>
            <a:off x="6968883" y="1822405"/>
            <a:ext cx="189815" cy="173189"/>
            <a:chOff x="6943296" y="513283"/>
            <a:chExt cx="213000" cy="173798"/>
          </a:xfrm>
        </p:grpSpPr>
        <p:sp>
          <p:nvSpPr>
            <p:cNvPr id="31" name="Google Shape;941;g290225379b6_0_0">
              <a:extLst>
                <a:ext uri="{FF2B5EF4-FFF2-40B4-BE49-F238E27FC236}">
                  <a16:creationId xmlns:a16="http://schemas.microsoft.com/office/drawing/2014/main" id="{C48F9339-07A0-E981-7FB1-87311427611C}"/>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942;g290225379b6_0_0">
              <a:extLst>
                <a:ext uri="{FF2B5EF4-FFF2-40B4-BE49-F238E27FC236}">
                  <a16:creationId xmlns:a16="http://schemas.microsoft.com/office/drawing/2014/main" id="{92BC3CBF-EFCD-4AD1-ED6B-C31ACDE8B74A}"/>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33" name="Google Shape;940;g290225379b6_0_0">
            <a:extLst>
              <a:ext uri="{FF2B5EF4-FFF2-40B4-BE49-F238E27FC236}">
                <a16:creationId xmlns:a16="http://schemas.microsoft.com/office/drawing/2014/main" id="{AB6A6ED2-C9DC-1620-252B-B6C9CE8008F5}"/>
              </a:ext>
            </a:extLst>
          </p:cNvPr>
          <p:cNvGrpSpPr/>
          <p:nvPr/>
        </p:nvGrpSpPr>
        <p:grpSpPr>
          <a:xfrm>
            <a:off x="7253606" y="1822405"/>
            <a:ext cx="189815" cy="173189"/>
            <a:chOff x="6943296" y="513283"/>
            <a:chExt cx="213000" cy="173798"/>
          </a:xfrm>
        </p:grpSpPr>
        <p:sp>
          <p:nvSpPr>
            <p:cNvPr id="34" name="Google Shape;941;g290225379b6_0_0">
              <a:extLst>
                <a:ext uri="{FF2B5EF4-FFF2-40B4-BE49-F238E27FC236}">
                  <a16:creationId xmlns:a16="http://schemas.microsoft.com/office/drawing/2014/main" id="{EECC1EB4-DF16-4DF2-EC6A-F06C33B07515}"/>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942;g290225379b6_0_0">
              <a:extLst>
                <a:ext uri="{FF2B5EF4-FFF2-40B4-BE49-F238E27FC236}">
                  <a16:creationId xmlns:a16="http://schemas.microsoft.com/office/drawing/2014/main" id="{889E12C6-361E-941D-FA29-78B273618780}"/>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cxnSp>
        <p:nvCxnSpPr>
          <p:cNvPr id="36" name="Google Shape;956;g290225379b6_0_0">
            <a:extLst>
              <a:ext uri="{FF2B5EF4-FFF2-40B4-BE49-F238E27FC236}">
                <a16:creationId xmlns:a16="http://schemas.microsoft.com/office/drawing/2014/main" id="{55A484DC-78FD-78DD-FB42-266575292E2E}"/>
              </a:ext>
            </a:extLst>
          </p:cNvPr>
          <p:cNvCxnSpPr>
            <a:cxnSpLocks/>
            <a:stCxn id="22" idx="1"/>
            <a:endCxn id="6" idx="3"/>
          </p:cNvCxnSpPr>
          <p:nvPr/>
        </p:nvCxnSpPr>
        <p:spPr>
          <a:xfrm flipH="1">
            <a:off x="6554590" y="1700037"/>
            <a:ext cx="113830" cy="0"/>
          </a:xfrm>
          <a:prstGeom prst="straightConnector1">
            <a:avLst/>
          </a:prstGeom>
          <a:noFill/>
          <a:ln w="9525" cap="flat" cmpd="sng">
            <a:solidFill>
              <a:schemeClr val="dk2"/>
            </a:solidFill>
            <a:prstDash val="solid"/>
            <a:round/>
            <a:headEnd type="none" w="med" len="med"/>
            <a:tailEnd type="none" w="med" len="med"/>
          </a:ln>
        </p:spPr>
      </p:cxnSp>
      <p:cxnSp>
        <p:nvCxnSpPr>
          <p:cNvPr id="37" name="Google Shape;956;g290225379b6_0_0">
            <a:extLst>
              <a:ext uri="{FF2B5EF4-FFF2-40B4-BE49-F238E27FC236}">
                <a16:creationId xmlns:a16="http://schemas.microsoft.com/office/drawing/2014/main" id="{908C63EA-7DC0-7BD1-D3E1-2F7243557EDD}"/>
              </a:ext>
            </a:extLst>
          </p:cNvPr>
          <p:cNvCxnSpPr>
            <a:cxnSpLocks/>
            <a:stCxn id="25" idx="1"/>
            <a:endCxn id="22" idx="3"/>
          </p:cNvCxnSpPr>
          <p:nvPr/>
        </p:nvCxnSpPr>
        <p:spPr>
          <a:xfrm flipH="1">
            <a:off x="6858235" y="1700037"/>
            <a:ext cx="110648" cy="0"/>
          </a:xfrm>
          <a:prstGeom prst="straightConnector1">
            <a:avLst/>
          </a:prstGeom>
          <a:noFill/>
          <a:ln w="9525" cap="flat" cmpd="sng">
            <a:solidFill>
              <a:schemeClr val="dk2"/>
            </a:solidFill>
            <a:prstDash val="solid"/>
            <a:round/>
            <a:headEnd type="none" w="med" len="med"/>
            <a:tailEnd type="none" w="med" len="med"/>
          </a:ln>
        </p:spPr>
      </p:cxnSp>
      <p:cxnSp>
        <p:nvCxnSpPr>
          <p:cNvPr id="38" name="Google Shape;956;g290225379b6_0_0">
            <a:extLst>
              <a:ext uri="{FF2B5EF4-FFF2-40B4-BE49-F238E27FC236}">
                <a16:creationId xmlns:a16="http://schemas.microsoft.com/office/drawing/2014/main" id="{07EA8E51-20EF-7A1C-0612-15D2B6840D5B}"/>
              </a:ext>
            </a:extLst>
          </p:cNvPr>
          <p:cNvCxnSpPr>
            <a:cxnSpLocks/>
            <a:stCxn id="25" idx="2"/>
            <a:endCxn id="29" idx="0"/>
          </p:cNvCxnSpPr>
          <p:nvPr/>
        </p:nvCxnSpPr>
        <p:spPr>
          <a:xfrm flipH="1">
            <a:off x="6763327" y="1761321"/>
            <a:ext cx="300464" cy="64039"/>
          </a:xfrm>
          <a:prstGeom prst="straightConnector1">
            <a:avLst/>
          </a:prstGeom>
          <a:noFill/>
          <a:ln w="9525" cap="flat" cmpd="sng">
            <a:solidFill>
              <a:schemeClr val="dk2"/>
            </a:solidFill>
            <a:prstDash val="solid"/>
            <a:round/>
            <a:headEnd type="none" w="med" len="med"/>
            <a:tailEnd type="none" w="med" len="med"/>
          </a:ln>
        </p:spPr>
      </p:cxnSp>
      <p:cxnSp>
        <p:nvCxnSpPr>
          <p:cNvPr id="39" name="Google Shape;956;g290225379b6_0_0">
            <a:extLst>
              <a:ext uri="{FF2B5EF4-FFF2-40B4-BE49-F238E27FC236}">
                <a16:creationId xmlns:a16="http://schemas.microsoft.com/office/drawing/2014/main" id="{121B8097-8CF9-C12F-9123-6B0438725B80}"/>
              </a:ext>
            </a:extLst>
          </p:cNvPr>
          <p:cNvCxnSpPr>
            <a:cxnSpLocks/>
            <a:stCxn id="25" idx="2"/>
            <a:endCxn id="32" idx="0"/>
          </p:cNvCxnSpPr>
          <p:nvPr/>
        </p:nvCxnSpPr>
        <p:spPr>
          <a:xfrm>
            <a:off x="7063791" y="1761321"/>
            <a:ext cx="0" cy="61084"/>
          </a:xfrm>
          <a:prstGeom prst="straightConnector1">
            <a:avLst/>
          </a:prstGeom>
          <a:noFill/>
          <a:ln w="9525" cap="flat" cmpd="sng">
            <a:solidFill>
              <a:schemeClr val="dk2"/>
            </a:solidFill>
            <a:prstDash val="solid"/>
            <a:round/>
            <a:headEnd type="none" w="med" len="med"/>
            <a:tailEnd type="none" w="med" len="med"/>
          </a:ln>
        </p:spPr>
      </p:cxnSp>
      <p:cxnSp>
        <p:nvCxnSpPr>
          <p:cNvPr id="40" name="Google Shape;956;g290225379b6_0_0">
            <a:extLst>
              <a:ext uri="{FF2B5EF4-FFF2-40B4-BE49-F238E27FC236}">
                <a16:creationId xmlns:a16="http://schemas.microsoft.com/office/drawing/2014/main" id="{1DD0E554-17B0-EC36-99A3-81484F35EBCF}"/>
              </a:ext>
            </a:extLst>
          </p:cNvPr>
          <p:cNvCxnSpPr>
            <a:cxnSpLocks/>
            <a:stCxn id="25" idx="2"/>
            <a:endCxn id="35" idx="0"/>
          </p:cNvCxnSpPr>
          <p:nvPr/>
        </p:nvCxnSpPr>
        <p:spPr>
          <a:xfrm>
            <a:off x="7063791" y="1761321"/>
            <a:ext cx="284723" cy="61084"/>
          </a:xfrm>
          <a:prstGeom prst="straightConnector1">
            <a:avLst/>
          </a:prstGeom>
          <a:noFill/>
          <a:ln w="9525" cap="flat" cmpd="sng">
            <a:solidFill>
              <a:schemeClr val="dk2"/>
            </a:solidFill>
            <a:prstDash val="solid"/>
            <a:round/>
            <a:headEnd type="none" w="med" len="med"/>
            <a:tailEnd type="none" w="med" len="med"/>
          </a:ln>
        </p:spPr>
      </p:cxnSp>
      <p:grpSp>
        <p:nvGrpSpPr>
          <p:cNvPr id="41" name="Google Shape;940;g290225379b6_0_0">
            <a:extLst>
              <a:ext uri="{FF2B5EF4-FFF2-40B4-BE49-F238E27FC236}">
                <a16:creationId xmlns:a16="http://schemas.microsoft.com/office/drawing/2014/main" id="{596C1097-B0FA-8FE2-5F40-4CAB3F533C53}"/>
              </a:ext>
            </a:extLst>
          </p:cNvPr>
          <p:cNvGrpSpPr/>
          <p:nvPr/>
        </p:nvGrpSpPr>
        <p:grpSpPr>
          <a:xfrm>
            <a:off x="7067812" y="596089"/>
            <a:ext cx="189815" cy="173189"/>
            <a:chOff x="6943296" y="513283"/>
            <a:chExt cx="213000" cy="173798"/>
          </a:xfrm>
        </p:grpSpPr>
        <p:sp>
          <p:nvSpPr>
            <p:cNvPr id="42" name="Google Shape;941;g290225379b6_0_0">
              <a:extLst>
                <a:ext uri="{FF2B5EF4-FFF2-40B4-BE49-F238E27FC236}">
                  <a16:creationId xmlns:a16="http://schemas.microsoft.com/office/drawing/2014/main" id="{E294AA32-EBC7-B998-617D-295845B7B430}"/>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942;g290225379b6_0_0">
              <a:extLst>
                <a:ext uri="{FF2B5EF4-FFF2-40B4-BE49-F238E27FC236}">
                  <a16:creationId xmlns:a16="http://schemas.microsoft.com/office/drawing/2014/main" id="{A79C75DE-14F6-0837-BD8D-2D93D9EF9E7D}"/>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44" name="Google Shape;940;g290225379b6_0_0">
            <a:extLst>
              <a:ext uri="{FF2B5EF4-FFF2-40B4-BE49-F238E27FC236}">
                <a16:creationId xmlns:a16="http://schemas.microsoft.com/office/drawing/2014/main" id="{C36FFFF0-EA16-0D42-467E-C737AE229D4C}"/>
              </a:ext>
            </a:extLst>
          </p:cNvPr>
          <p:cNvGrpSpPr/>
          <p:nvPr/>
        </p:nvGrpSpPr>
        <p:grpSpPr>
          <a:xfrm>
            <a:off x="7063481" y="914862"/>
            <a:ext cx="189815" cy="173189"/>
            <a:chOff x="6943296" y="513283"/>
            <a:chExt cx="213000" cy="173798"/>
          </a:xfrm>
        </p:grpSpPr>
        <p:sp>
          <p:nvSpPr>
            <p:cNvPr id="45" name="Google Shape;941;g290225379b6_0_0">
              <a:extLst>
                <a:ext uri="{FF2B5EF4-FFF2-40B4-BE49-F238E27FC236}">
                  <a16:creationId xmlns:a16="http://schemas.microsoft.com/office/drawing/2014/main" id="{8E66A190-2291-B860-4459-A61C5E42682D}"/>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942;g290225379b6_0_0">
              <a:extLst>
                <a:ext uri="{FF2B5EF4-FFF2-40B4-BE49-F238E27FC236}">
                  <a16:creationId xmlns:a16="http://schemas.microsoft.com/office/drawing/2014/main" id="{CC497442-2434-580E-62E9-8B9AF5815C13}"/>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47" name="Google Shape;940;g290225379b6_0_0">
            <a:extLst>
              <a:ext uri="{FF2B5EF4-FFF2-40B4-BE49-F238E27FC236}">
                <a16:creationId xmlns:a16="http://schemas.microsoft.com/office/drawing/2014/main" id="{6F0212DC-3621-EF96-4A97-F34BB668F999}"/>
              </a:ext>
            </a:extLst>
          </p:cNvPr>
          <p:cNvGrpSpPr/>
          <p:nvPr/>
        </p:nvGrpSpPr>
        <p:grpSpPr>
          <a:xfrm>
            <a:off x="6778759" y="914862"/>
            <a:ext cx="189815" cy="173189"/>
            <a:chOff x="6943296" y="513283"/>
            <a:chExt cx="213000" cy="173798"/>
          </a:xfrm>
        </p:grpSpPr>
        <p:sp>
          <p:nvSpPr>
            <p:cNvPr id="48" name="Google Shape;941;g290225379b6_0_0">
              <a:extLst>
                <a:ext uri="{FF2B5EF4-FFF2-40B4-BE49-F238E27FC236}">
                  <a16:creationId xmlns:a16="http://schemas.microsoft.com/office/drawing/2014/main" id="{D974D236-B36D-EC69-2D19-D2280FBE6A7D}"/>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942;g290225379b6_0_0">
              <a:extLst>
                <a:ext uri="{FF2B5EF4-FFF2-40B4-BE49-F238E27FC236}">
                  <a16:creationId xmlns:a16="http://schemas.microsoft.com/office/drawing/2014/main" id="{7B1B5364-2ADB-CE56-A748-D35CE0B81656}"/>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50" name="Google Shape;940;g290225379b6_0_0">
            <a:extLst>
              <a:ext uri="{FF2B5EF4-FFF2-40B4-BE49-F238E27FC236}">
                <a16:creationId xmlns:a16="http://schemas.microsoft.com/office/drawing/2014/main" id="{BAF01B21-0E9C-AE40-ECA6-447E7C1A8B87}"/>
              </a:ext>
            </a:extLst>
          </p:cNvPr>
          <p:cNvGrpSpPr/>
          <p:nvPr/>
        </p:nvGrpSpPr>
        <p:grpSpPr>
          <a:xfrm>
            <a:off x="7371458" y="914862"/>
            <a:ext cx="189815" cy="173189"/>
            <a:chOff x="6943296" y="513283"/>
            <a:chExt cx="213000" cy="173798"/>
          </a:xfrm>
        </p:grpSpPr>
        <p:sp>
          <p:nvSpPr>
            <p:cNvPr id="51" name="Google Shape;941;g290225379b6_0_0">
              <a:extLst>
                <a:ext uri="{FF2B5EF4-FFF2-40B4-BE49-F238E27FC236}">
                  <a16:creationId xmlns:a16="http://schemas.microsoft.com/office/drawing/2014/main" id="{D9D6ACD8-0DFA-1528-E1E5-7DCDEE176FD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942;g290225379b6_0_0">
              <a:extLst>
                <a:ext uri="{FF2B5EF4-FFF2-40B4-BE49-F238E27FC236}">
                  <a16:creationId xmlns:a16="http://schemas.microsoft.com/office/drawing/2014/main" id="{70005F9C-3F5F-0DA7-F415-2D167193CD74}"/>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53" name="Google Shape;940;g290225379b6_0_0">
            <a:extLst>
              <a:ext uri="{FF2B5EF4-FFF2-40B4-BE49-F238E27FC236}">
                <a16:creationId xmlns:a16="http://schemas.microsoft.com/office/drawing/2014/main" id="{67079A1F-E9C7-DCF4-08C8-AE2C34813752}"/>
              </a:ext>
            </a:extLst>
          </p:cNvPr>
          <p:cNvGrpSpPr/>
          <p:nvPr/>
        </p:nvGrpSpPr>
        <p:grpSpPr>
          <a:xfrm>
            <a:off x="7363086" y="1223172"/>
            <a:ext cx="189815" cy="173189"/>
            <a:chOff x="6943296" y="513283"/>
            <a:chExt cx="213000" cy="173798"/>
          </a:xfrm>
        </p:grpSpPr>
        <p:sp>
          <p:nvSpPr>
            <p:cNvPr id="54" name="Google Shape;941;g290225379b6_0_0">
              <a:extLst>
                <a:ext uri="{FF2B5EF4-FFF2-40B4-BE49-F238E27FC236}">
                  <a16:creationId xmlns:a16="http://schemas.microsoft.com/office/drawing/2014/main" id="{D039D515-8403-A769-CAE6-133462DC2302}"/>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942;g290225379b6_0_0">
              <a:extLst>
                <a:ext uri="{FF2B5EF4-FFF2-40B4-BE49-F238E27FC236}">
                  <a16:creationId xmlns:a16="http://schemas.microsoft.com/office/drawing/2014/main" id="{832E4CDC-BA5A-0643-45CF-9C26B5666785}"/>
                </a:ext>
              </a:extLst>
            </p:cNvPr>
            <p:cNvSpPr/>
            <p:nvPr/>
          </p:nvSpPr>
          <p:spPr>
            <a:xfrm>
              <a:off x="6943296" y="513283"/>
              <a:ext cx="213000" cy="51000"/>
            </a:xfrm>
            <a:prstGeom prst="rect">
              <a:avLst/>
            </a:prstGeom>
            <a:solidFill>
              <a:schemeClr val="accent1"/>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56" name="Google Shape;940;g290225379b6_0_0">
            <a:extLst>
              <a:ext uri="{FF2B5EF4-FFF2-40B4-BE49-F238E27FC236}">
                <a16:creationId xmlns:a16="http://schemas.microsoft.com/office/drawing/2014/main" id="{7324CD76-53FF-98E8-79C6-945F486FEBA0}"/>
              </a:ext>
            </a:extLst>
          </p:cNvPr>
          <p:cNvGrpSpPr/>
          <p:nvPr/>
        </p:nvGrpSpPr>
        <p:grpSpPr>
          <a:xfrm>
            <a:off x="7639437" y="1223172"/>
            <a:ext cx="189815" cy="173189"/>
            <a:chOff x="6943296" y="513283"/>
            <a:chExt cx="213000" cy="173798"/>
          </a:xfrm>
        </p:grpSpPr>
        <p:sp>
          <p:nvSpPr>
            <p:cNvPr id="57" name="Google Shape;941;g290225379b6_0_0">
              <a:extLst>
                <a:ext uri="{FF2B5EF4-FFF2-40B4-BE49-F238E27FC236}">
                  <a16:creationId xmlns:a16="http://schemas.microsoft.com/office/drawing/2014/main" id="{67E332B3-1889-30B7-DEA8-989258F31BB4}"/>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942;g290225379b6_0_0">
              <a:extLst>
                <a:ext uri="{FF2B5EF4-FFF2-40B4-BE49-F238E27FC236}">
                  <a16:creationId xmlns:a16="http://schemas.microsoft.com/office/drawing/2014/main" id="{90C1F92F-F298-C2DE-174E-67859FD76BAC}"/>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59" name="Google Shape;940;g290225379b6_0_0">
            <a:extLst>
              <a:ext uri="{FF2B5EF4-FFF2-40B4-BE49-F238E27FC236}">
                <a16:creationId xmlns:a16="http://schemas.microsoft.com/office/drawing/2014/main" id="{E3A6D884-4A92-A3CE-ABA2-42CB33BFEE46}"/>
              </a:ext>
            </a:extLst>
          </p:cNvPr>
          <p:cNvGrpSpPr/>
          <p:nvPr/>
        </p:nvGrpSpPr>
        <p:grpSpPr>
          <a:xfrm>
            <a:off x="7637589" y="1481635"/>
            <a:ext cx="189815" cy="173189"/>
            <a:chOff x="6943296" y="513283"/>
            <a:chExt cx="213000" cy="173798"/>
          </a:xfrm>
        </p:grpSpPr>
        <p:sp>
          <p:nvSpPr>
            <p:cNvPr id="60" name="Google Shape;941;g290225379b6_0_0">
              <a:extLst>
                <a:ext uri="{FF2B5EF4-FFF2-40B4-BE49-F238E27FC236}">
                  <a16:creationId xmlns:a16="http://schemas.microsoft.com/office/drawing/2014/main" id="{57599A5E-5C5A-3214-7850-11336866398D}"/>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942;g290225379b6_0_0">
              <a:extLst>
                <a:ext uri="{FF2B5EF4-FFF2-40B4-BE49-F238E27FC236}">
                  <a16:creationId xmlns:a16="http://schemas.microsoft.com/office/drawing/2014/main" id="{875220A9-A787-88ED-852A-F2BD054E07ED}"/>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62" name="Google Shape;940;g290225379b6_0_0">
            <a:extLst>
              <a:ext uri="{FF2B5EF4-FFF2-40B4-BE49-F238E27FC236}">
                <a16:creationId xmlns:a16="http://schemas.microsoft.com/office/drawing/2014/main" id="{F1031C68-DA6A-A9F1-43E4-E8CF2047F049}"/>
              </a:ext>
            </a:extLst>
          </p:cNvPr>
          <p:cNvGrpSpPr/>
          <p:nvPr/>
        </p:nvGrpSpPr>
        <p:grpSpPr>
          <a:xfrm>
            <a:off x="7637589" y="1704737"/>
            <a:ext cx="189815" cy="173189"/>
            <a:chOff x="6943296" y="513283"/>
            <a:chExt cx="213000" cy="173798"/>
          </a:xfrm>
        </p:grpSpPr>
        <p:sp>
          <p:nvSpPr>
            <p:cNvPr id="63" name="Google Shape;941;g290225379b6_0_0">
              <a:extLst>
                <a:ext uri="{FF2B5EF4-FFF2-40B4-BE49-F238E27FC236}">
                  <a16:creationId xmlns:a16="http://schemas.microsoft.com/office/drawing/2014/main" id="{E40625BD-F401-698B-8933-FB483B840B28}"/>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42;g290225379b6_0_0">
              <a:extLst>
                <a:ext uri="{FF2B5EF4-FFF2-40B4-BE49-F238E27FC236}">
                  <a16:creationId xmlns:a16="http://schemas.microsoft.com/office/drawing/2014/main" id="{A4168975-389C-ADE0-C0B4-665FBB7D48CF}"/>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61" name="Google Shape;940;g290225379b6_0_0">
            <a:extLst>
              <a:ext uri="{FF2B5EF4-FFF2-40B4-BE49-F238E27FC236}">
                <a16:creationId xmlns:a16="http://schemas.microsoft.com/office/drawing/2014/main" id="{DC3A181C-6BD5-C3BD-8C5E-A3293BCD8D66}"/>
              </a:ext>
            </a:extLst>
          </p:cNvPr>
          <p:cNvGrpSpPr/>
          <p:nvPr/>
        </p:nvGrpSpPr>
        <p:grpSpPr>
          <a:xfrm>
            <a:off x="7363086" y="1481847"/>
            <a:ext cx="189815" cy="173189"/>
            <a:chOff x="6943296" y="513283"/>
            <a:chExt cx="213000" cy="173798"/>
          </a:xfrm>
        </p:grpSpPr>
        <p:sp>
          <p:nvSpPr>
            <p:cNvPr id="962" name="Google Shape;941;g290225379b6_0_0">
              <a:extLst>
                <a:ext uri="{FF2B5EF4-FFF2-40B4-BE49-F238E27FC236}">
                  <a16:creationId xmlns:a16="http://schemas.microsoft.com/office/drawing/2014/main" id="{385B966C-B514-316B-7276-FB7F90616201}"/>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42;g290225379b6_0_0">
              <a:extLst>
                <a:ext uri="{FF2B5EF4-FFF2-40B4-BE49-F238E27FC236}">
                  <a16:creationId xmlns:a16="http://schemas.microsoft.com/office/drawing/2014/main" id="{EAE49E2B-E5B2-9DF8-2C6D-C807245C65CE}"/>
                </a:ext>
              </a:extLst>
            </p:cNvPr>
            <p:cNvSpPr/>
            <p:nvPr/>
          </p:nvSpPr>
          <p:spPr>
            <a:xfrm>
              <a:off x="6943296" y="513283"/>
              <a:ext cx="213000" cy="51000"/>
            </a:xfrm>
            <a:prstGeom prst="rect">
              <a:avLst/>
            </a:prstGeom>
            <a:solidFill>
              <a:schemeClr val="accent1"/>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64" name="Google Shape;940;g290225379b6_0_0">
            <a:extLst>
              <a:ext uri="{FF2B5EF4-FFF2-40B4-BE49-F238E27FC236}">
                <a16:creationId xmlns:a16="http://schemas.microsoft.com/office/drawing/2014/main" id="{7E938891-9996-50C2-3CEE-739B4BD2781A}"/>
              </a:ext>
            </a:extLst>
          </p:cNvPr>
          <p:cNvGrpSpPr/>
          <p:nvPr/>
        </p:nvGrpSpPr>
        <p:grpSpPr>
          <a:xfrm>
            <a:off x="7063481" y="1223172"/>
            <a:ext cx="189815" cy="173189"/>
            <a:chOff x="6943296" y="513283"/>
            <a:chExt cx="213000" cy="173798"/>
          </a:xfrm>
        </p:grpSpPr>
        <p:sp>
          <p:nvSpPr>
            <p:cNvPr id="965" name="Google Shape;941;g290225379b6_0_0">
              <a:extLst>
                <a:ext uri="{FF2B5EF4-FFF2-40B4-BE49-F238E27FC236}">
                  <a16:creationId xmlns:a16="http://schemas.microsoft.com/office/drawing/2014/main" id="{04929FC8-6891-6140-DCB1-3A71AD4CBC45}"/>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42;g290225379b6_0_0">
              <a:extLst>
                <a:ext uri="{FF2B5EF4-FFF2-40B4-BE49-F238E27FC236}">
                  <a16:creationId xmlns:a16="http://schemas.microsoft.com/office/drawing/2014/main" id="{7C5CB0ED-AC12-7D1B-5846-D1EE310DCA40}"/>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67" name="Google Shape;940;g290225379b6_0_0">
            <a:extLst>
              <a:ext uri="{FF2B5EF4-FFF2-40B4-BE49-F238E27FC236}">
                <a16:creationId xmlns:a16="http://schemas.microsoft.com/office/drawing/2014/main" id="{F7401A9E-46A7-8CBD-2D33-6B168AED75BB}"/>
              </a:ext>
            </a:extLst>
          </p:cNvPr>
          <p:cNvGrpSpPr/>
          <p:nvPr/>
        </p:nvGrpSpPr>
        <p:grpSpPr>
          <a:xfrm>
            <a:off x="7897760" y="906563"/>
            <a:ext cx="189815" cy="173189"/>
            <a:chOff x="6943296" y="513283"/>
            <a:chExt cx="213000" cy="173798"/>
          </a:xfrm>
        </p:grpSpPr>
        <p:sp>
          <p:nvSpPr>
            <p:cNvPr id="968" name="Google Shape;941;g290225379b6_0_0">
              <a:extLst>
                <a:ext uri="{FF2B5EF4-FFF2-40B4-BE49-F238E27FC236}">
                  <a16:creationId xmlns:a16="http://schemas.microsoft.com/office/drawing/2014/main" id="{2FE6C127-8F97-8FB2-3EA1-BFB208071482}"/>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42;g290225379b6_0_0">
              <a:extLst>
                <a:ext uri="{FF2B5EF4-FFF2-40B4-BE49-F238E27FC236}">
                  <a16:creationId xmlns:a16="http://schemas.microsoft.com/office/drawing/2014/main" id="{05C3CC77-7DE2-9E67-46B1-F4870BCDB8CB}"/>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70" name="Google Shape;940;g290225379b6_0_0">
            <a:extLst>
              <a:ext uri="{FF2B5EF4-FFF2-40B4-BE49-F238E27FC236}">
                <a16:creationId xmlns:a16="http://schemas.microsoft.com/office/drawing/2014/main" id="{ADEA285D-9240-CB17-2E54-32B5B74BBCB0}"/>
              </a:ext>
            </a:extLst>
          </p:cNvPr>
          <p:cNvGrpSpPr/>
          <p:nvPr/>
        </p:nvGrpSpPr>
        <p:grpSpPr>
          <a:xfrm>
            <a:off x="7897760" y="1223172"/>
            <a:ext cx="189815" cy="173189"/>
            <a:chOff x="6943296" y="513283"/>
            <a:chExt cx="213000" cy="173798"/>
          </a:xfrm>
        </p:grpSpPr>
        <p:sp>
          <p:nvSpPr>
            <p:cNvPr id="971" name="Google Shape;941;g290225379b6_0_0">
              <a:extLst>
                <a:ext uri="{FF2B5EF4-FFF2-40B4-BE49-F238E27FC236}">
                  <a16:creationId xmlns:a16="http://schemas.microsoft.com/office/drawing/2014/main" id="{F62CD531-FCC4-88EA-0346-50592A00EFFB}"/>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42;g290225379b6_0_0">
              <a:extLst>
                <a:ext uri="{FF2B5EF4-FFF2-40B4-BE49-F238E27FC236}">
                  <a16:creationId xmlns:a16="http://schemas.microsoft.com/office/drawing/2014/main" id="{43E71FD0-6E0D-3AC4-A24B-8E79F35AC151}"/>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73" name="Google Shape;940;g290225379b6_0_0">
            <a:extLst>
              <a:ext uri="{FF2B5EF4-FFF2-40B4-BE49-F238E27FC236}">
                <a16:creationId xmlns:a16="http://schemas.microsoft.com/office/drawing/2014/main" id="{A03DE999-12A1-0CC2-066A-654ED29DA6B6}"/>
              </a:ext>
            </a:extLst>
          </p:cNvPr>
          <p:cNvGrpSpPr/>
          <p:nvPr/>
        </p:nvGrpSpPr>
        <p:grpSpPr>
          <a:xfrm>
            <a:off x="7897759" y="1481635"/>
            <a:ext cx="189815" cy="173189"/>
            <a:chOff x="6943296" y="513283"/>
            <a:chExt cx="213000" cy="173798"/>
          </a:xfrm>
        </p:grpSpPr>
        <p:sp>
          <p:nvSpPr>
            <p:cNvPr id="974" name="Google Shape;941;g290225379b6_0_0">
              <a:extLst>
                <a:ext uri="{FF2B5EF4-FFF2-40B4-BE49-F238E27FC236}">
                  <a16:creationId xmlns:a16="http://schemas.microsoft.com/office/drawing/2014/main" id="{5314676F-EED2-8175-0CF6-16D307650FC9}"/>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42;g290225379b6_0_0">
              <a:extLst>
                <a:ext uri="{FF2B5EF4-FFF2-40B4-BE49-F238E27FC236}">
                  <a16:creationId xmlns:a16="http://schemas.microsoft.com/office/drawing/2014/main" id="{347EDDB0-4D76-AB3B-6A42-E2A43B6F2BE5}"/>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76" name="Google Shape;940;g290225379b6_0_0">
            <a:extLst>
              <a:ext uri="{FF2B5EF4-FFF2-40B4-BE49-F238E27FC236}">
                <a16:creationId xmlns:a16="http://schemas.microsoft.com/office/drawing/2014/main" id="{D2ECE1C9-D7BA-50E9-7B24-7276D854D650}"/>
              </a:ext>
            </a:extLst>
          </p:cNvPr>
          <p:cNvGrpSpPr/>
          <p:nvPr/>
        </p:nvGrpSpPr>
        <p:grpSpPr>
          <a:xfrm>
            <a:off x="7897759" y="1701330"/>
            <a:ext cx="189815" cy="173189"/>
            <a:chOff x="6943296" y="513283"/>
            <a:chExt cx="213000" cy="173798"/>
          </a:xfrm>
        </p:grpSpPr>
        <p:sp>
          <p:nvSpPr>
            <p:cNvPr id="977" name="Google Shape;941;g290225379b6_0_0">
              <a:extLst>
                <a:ext uri="{FF2B5EF4-FFF2-40B4-BE49-F238E27FC236}">
                  <a16:creationId xmlns:a16="http://schemas.microsoft.com/office/drawing/2014/main" id="{D0DF6807-A29C-222B-C027-FF91E7D6CA47}"/>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42;g290225379b6_0_0">
              <a:extLst>
                <a:ext uri="{FF2B5EF4-FFF2-40B4-BE49-F238E27FC236}">
                  <a16:creationId xmlns:a16="http://schemas.microsoft.com/office/drawing/2014/main" id="{BCF0474B-EF1F-E25C-A71C-6ABAA3424515}"/>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cxnSp>
        <p:nvCxnSpPr>
          <p:cNvPr id="979" name="Google Shape;956;g290225379b6_0_0">
            <a:extLst>
              <a:ext uri="{FF2B5EF4-FFF2-40B4-BE49-F238E27FC236}">
                <a16:creationId xmlns:a16="http://schemas.microsoft.com/office/drawing/2014/main" id="{A3200045-7B9D-7144-79C0-C85E3BD7E291}"/>
              </a:ext>
            </a:extLst>
          </p:cNvPr>
          <p:cNvCxnSpPr>
            <a:cxnSpLocks/>
            <a:stCxn id="42" idx="1"/>
            <a:endCxn id="19" idx="3"/>
          </p:cNvCxnSpPr>
          <p:nvPr/>
        </p:nvCxnSpPr>
        <p:spPr>
          <a:xfrm flipH="1">
            <a:off x="6949651" y="707994"/>
            <a:ext cx="118161" cy="0"/>
          </a:xfrm>
          <a:prstGeom prst="straightConnector1">
            <a:avLst/>
          </a:prstGeom>
          <a:noFill/>
          <a:ln w="9525" cap="flat" cmpd="sng">
            <a:solidFill>
              <a:schemeClr val="dk2"/>
            </a:solidFill>
            <a:prstDash val="solid"/>
            <a:round/>
            <a:headEnd type="none" w="med" len="med"/>
            <a:tailEnd type="none" w="med" len="med"/>
          </a:ln>
        </p:spPr>
      </p:cxnSp>
      <p:cxnSp>
        <p:nvCxnSpPr>
          <p:cNvPr id="980" name="Google Shape;956;g290225379b6_0_0">
            <a:extLst>
              <a:ext uri="{FF2B5EF4-FFF2-40B4-BE49-F238E27FC236}">
                <a16:creationId xmlns:a16="http://schemas.microsoft.com/office/drawing/2014/main" id="{3345358B-F1C9-DE00-0BD4-AF257B08F007}"/>
              </a:ext>
            </a:extLst>
          </p:cNvPr>
          <p:cNvCxnSpPr>
            <a:cxnSpLocks/>
          </p:cNvCxnSpPr>
          <p:nvPr/>
        </p:nvCxnSpPr>
        <p:spPr>
          <a:xfrm flipV="1">
            <a:off x="6148079" y="558969"/>
            <a:ext cx="0" cy="4063"/>
          </a:xfrm>
          <a:prstGeom prst="straightConnector1">
            <a:avLst/>
          </a:prstGeom>
          <a:noFill/>
          <a:ln w="9525" cap="flat" cmpd="sng">
            <a:solidFill>
              <a:schemeClr val="dk2"/>
            </a:solidFill>
            <a:prstDash val="solid"/>
            <a:round/>
            <a:headEnd type="none" w="med" len="med"/>
            <a:tailEnd type="none" w="med" len="med"/>
          </a:ln>
        </p:spPr>
      </p:cxnSp>
      <p:cxnSp>
        <p:nvCxnSpPr>
          <p:cNvPr id="981" name="Google Shape;937;g290225379b6_0_0">
            <a:extLst>
              <a:ext uri="{FF2B5EF4-FFF2-40B4-BE49-F238E27FC236}">
                <a16:creationId xmlns:a16="http://schemas.microsoft.com/office/drawing/2014/main" id="{F0C42948-A75C-61DA-3810-DCEE3379A0B7}"/>
              </a:ext>
            </a:extLst>
          </p:cNvPr>
          <p:cNvCxnSpPr>
            <a:cxnSpLocks/>
            <a:stCxn id="46" idx="0"/>
            <a:endCxn id="42" idx="2"/>
          </p:cNvCxnSpPr>
          <p:nvPr/>
        </p:nvCxnSpPr>
        <p:spPr>
          <a:xfrm rot="5400000" flipH="1" flipV="1">
            <a:off x="7087762" y="839905"/>
            <a:ext cx="145584" cy="4331"/>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982" name="Google Shape;956;g290225379b6_0_0">
            <a:extLst>
              <a:ext uri="{FF2B5EF4-FFF2-40B4-BE49-F238E27FC236}">
                <a16:creationId xmlns:a16="http://schemas.microsoft.com/office/drawing/2014/main" id="{FC72257C-5D98-5AFA-3758-DAE6D3F63F5A}"/>
              </a:ext>
            </a:extLst>
          </p:cNvPr>
          <p:cNvCxnSpPr>
            <a:cxnSpLocks/>
            <a:stCxn id="45" idx="1"/>
            <a:endCxn id="48" idx="3"/>
          </p:cNvCxnSpPr>
          <p:nvPr/>
        </p:nvCxnSpPr>
        <p:spPr>
          <a:xfrm flipH="1">
            <a:off x="6968574" y="1026767"/>
            <a:ext cx="94907" cy="0"/>
          </a:xfrm>
          <a:prstGeom prst="straightConnector1">
            <a:avLst/>
          </a:prstGeom>
          <a:noFill/>
          <a:ln w="9525" cap="flat" cmpd="sng">
            <a:solidFill>
              <a:schemeClr val="dk2"/>
            </a:solidFill>
            <a:prstDash val="solid"/>
            <a:round/>
            <a:headEnd type="none" w="med" len="med"/>
            <a:tailEnd type="none" w="med" len="med"/>
          </a:ln>
        </p:spPr>
      </p:cxnSp>
      <p:cxnSp>
        <p:nvCxnSpPr>
          <p:cNvPr id="983" name="Google Shape;956;g290225379b6_0_0">
            <a:extLst>
              <a:ext uri="{FF2B5EF4-FFF2-40B4-BE49-F238E27FC236}">
                <a16:creationId xmlns:a16="http://schemas.microsoft.com/office/drawing/2014/main" id="{EAA8F623-9352-4300-046F-9E6B976D2AF9}"/>
              </a:ext>
            </a:extLst>
          </p:cNvPr>
          <p:cNvCxnSpPr>
            <a:cxnSpLocks/>
            <a:stCxn id="57" idx="1"/>
            <a:endCxn id="54" idx="3"/>
          </p:cNvCxnSpPr>
          <p:nvPr/>
        </p:nvCxnSpPr>
        <p:spPr>
          <a:xfrm flipH="1">
            <a:off x="7552901" y="1335077"/>
            <a:ext cx="86536" cy="0"/>
          </a:xfrm>
          <a:prstGeom prst="straightConnector1">
            <a:avLst/>
          </a:prstGeom>
          <a:noFill/>
          <a:ln w="9525" cap="flat" cmpd="sng">
            <a:solidFill>
              <a:schemeClr val="dk2"/>
            </a:solidFill>
            <a:prstDash val="solid"/>
            <a:round/>
            <a:headEnd type="none" w="med" len="med"/>
            <a:tailEnd type="none" w="med" len="med"/>
          </a:ln>
        </p:spPr>
      </p:cxnSp>
      <p:cxnSp>
        <p:nvCxnSpPr>
          <p:cNvPr id="984" name="Google Shape;937;g290225379b6_0_0">
            <a:extLst>
              <a:ext uri="{FF2B5EF4-FFF2-40B4-BE49-F238E27FC236}">
                <a16:creationId xmlns:a16="http://schemas.microsoft.com/office/drawing/2014/main" id="{23DA682B-18E1-032E-73C6-09E7A9B8129D}"/>
              </a:ext>
            </a:extLst>
          </p:cNvPr>
          <p:cNvCxnSpPr>
            <a:cxnSpLocks/>
            <a:stCxn id="55" idx="0"/>
            <a:endCxn id="51" idx="2"/>
          </p:cNvCxnSpPr>
          <p:nvPr/>
        </p:nvCxnSpPr>
        <p:spPr>
          <a:xfrm rot="5400000" flipH="1" flipV="1">
            <a:off x="7394620" y="1151426"/>
            <a:ext cx="135121" cy="8372"/>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985" name="Google Shape;956;g290225379b6_0_0">
            <a:extLst>
              <a:ext uri="{FF2B5EF4-FFF2-40B4-BE49-F238E27FC236}">
                <a16:creationId xmlns:a16="http://schemas.microsoft.com/office/drawing/2014/main" id="{14C19B59-885E-E70C-A021-5FE8DC1A9018}"/>
              </a:ext>
            </a:extLst>
          </p:cNvPr>
          <p:cNvCxnSpPr>
            <a:cxnSpLocks/>
            <a:stCxn id="60" idx="1"/>
            <a:endCxn id="54" idx="3"/>
          </p:cNvCxnSpPr>
          <p:nvPr/>
        </p:nvCxnSpPr>
        <p:spPr>
          <a:xfrm flipH="1" flipV="1">
            <a:off x="7552901" y="1335077"/>
            <a:ext cx="84688" cy="258463"/>
          </a:xfrm>
          <a:prstGeom prst="straightConnector1">
            <a:avLst/>
          </a:prstGeom>
          <a:noFill/>
          <a:ln w="9525" cap="flat" cmpd="sng">
            <a:solidFill>
              <a:schemeClr val="dk2"/>
            </a:solidFill>
            <a:prstDash val="solid"/>
            <a:round/>
            <a:headEnd type="none" w="med" len="med"/>
            <a:tailEnd type="none" w="med" len="med"/>
          </a:ln>
        </p:spPr>
      </p:cxnSp>
      <p:cxnSp>
        <p:nvCxnSpPr>
          <p:cNvPr id="986" name="Google Shape;956;g290225379b6_0_0">
            <a:extLst>
              <a:ext uri="{FF2B5EF4-FFF2-40B4-BE49-F238E27FC236}">
                <a16:creationId xmlns:a16="http://schemas.microsoft.com/office/drawing/2014/main" id="{6913FB8E-D590-186E-13E8-9E2498CE9C26}"/>
              </a:ext>
            </a:extLst>
          </p:cNvPr>
          <p:cNvCxnSpPr>
            <a:cxnSpLocks/>
            <a:stCxn id="63" idx="1"/>
            <a:endCxn id="54" idx="3"/>
          </p:cNvCxnSpPr>
          <p:nvPr/>
        </p:nvCxnSpPr>
        <p:spPr>
          <a:xfrm flipH="1" flipV="1">
            <a:off x="7552901" y="1335077"/>
            <a:ext cx="84688" cy="481565"/>
          </a:xfrm>
          <a:prstGeom prst="straightConnector1">
            <a:avLst/>
          </a:prstGeom>
          <a:noFill/>
          <a:ln w="9525" cap="flat" cmpd="sng">
            <a:solidFill>
              <a:schemeClr val="dk2"/>
            </a:solidFill>
            <a:prstDash val="solid"/>
            <a:round/>
            <a:headEnd type="none" w="med" len="med"/>
            <a:tailEnd type="none" w="med" len="med"/>
          </a:ln>
        </p:spPr>
      </p:cxnSp>
      <p:cxnSp>
        <p:nvCxnSpPr>
          <p:cNvPr id="987" name="Google Shape;956;g290225379b6_0_0">
            <a:extLst>
              <a:ext uri="{FF2B5EF4-FFF2-40B4-BE49-F238E27FC236}">
                <a16:creationId xmlns:a16="http://schemas.microsoft.com/office/drawing/2014/main" id="{EB707B3E-6CFD-CF41-DAA9-C87F016E1DA4}"/>
              </a:ext>
            </a:extLst>
          </p:cNvPr>
          <p:cNvCxnSpPr>
            <a:cxnSpLocks/>
            <a:stCxn id="963" idx="0"/>
            <a:endCxn id="54" idx="2"/>
          </p:cNvCxnSpPr>
          <p:nvPr/>
        </p:nvCxnSpPr>
        <p:spPr>
          <a:xfrm flipV="1">
            <a:off x="7457994" y="1396361"/>
            <a:ext cx="0" cy="85486"/>
          </a:xfrm>
          <a:prstGeom prst="straightConnector1">
            <a:avLst/>
          </a:prstGeom>
          <a:noFill/>
          <a:ln w="9525" cap="flat" cmpd="sng">
            <a:solidFill>
              <a:schemeClr val="dk2"/>
            </a:solidFill>
            <a:prstDash val="solid"/>
            <a:round/>
            <a:headEnd type="none" w="med" len="med"/>
            <a:tailEnd type="none" w="med" len="med"/>
          </a:ln>
        </p:spPr>
      </p:cxnSp>
      <p:cxnSp>
        <p:nvCxnSpPr>
          <p:cNvPr id="988" name="Google Shape;956;g290225379b6_0_0">
            <a:extLst>
              <a:ext uri="{FF2B5EF4-FFF2-40B4-BE49-F238E27FC236}">
                <a16:creationId xmlns:a16="http://schemas.microsoft.com/office/drawing/2014/main" id="{4BC5148C-F7AF-8BAD-03D5-BC5D4834FCAF}"/>
              </a:ext>
            </a:extLst>
          </p:cNvPr>
          <p:cNvCxnSpPr>
            <a:cxnSpLocks/>
            <a:stCxn id="962" idx="1"/>
            <a:endCxn id="965" idx="3"/>
          </p:cNvCxnSpPr>
          <p:nvPr/>
        </p:nvCxnSpPr>
        <p:spPr>
          <a:xfrm flipH="1" flipV="1">
            <a:off x="7253296" y="1335077"/>
            <a:ext cx="109790" cy="258675"/>
          </a:xfrm>
          <a:prstGeom prst="straightConnector1">
            <a:avLst/>
          </a:prstGeom>
          <a:noFill/>
          <a:ln w="9525" cap="flat" cmpd="sng">
            <a:solidFill>
              <a:schemeClr val="dk2"/>
            </a:solidFill>
            <a:prstDash val="solid"/>
            <a:round/>
            <a:headEnd type="none" w="med" len="med"/>
            <a:tailEnd type="none" w="med" len="med"/>
          </a:ln>
        </p:spPr>
      </p:cxnSp>
      <p:cxnSp>
        <p:nvCxnSpPr>
          <p:cNvPr id="989" name="Google Shape;956;g290225379b6_0_0">
            <a:extLst>
              <a:ext uri="{FF2B5EF4-FFF2-40B4-BE49-F238E27FC236}">
                <a16:creationId xmlns:a16="http://schemas.microsoft.com/office/drawing/2014/main" id="{3CCB2CF9-84E7-AEF2-AB26-ED1E5B2B7B38}"/>
              </a:ext>
            </a:extLst>
          </p:cNvPr>
          <p:cNvCxnSpPr>
            <a:cxnSpLocks/>
            <a:stCxn id="51" idx="1"/>
            <a:endCxn id="45" idx="3"/>
          </p:cNvCxnSpPr>
          <p:nvPr/>
        </p:nvCxnSpPr>
        <p:spPr>
          <a:xfrm flipH="1">
            <a:off x="7253296" y="1026767"/>
            <a:ext cx="118162" cy="0"/>
          </a:xfrm>
          <a:prstGeom prst="straightConnector1">
            <a:avLst/>
          </a:prstGeom>
          <a:noFill/>
          <a:ln w="9525" cap="flat" cmpd="sng">
            <a:solidFill>
              <a:schemeClr val="dk2"/>
            </a:solidFill>
            <a:prstDash val="solid"/>
            <a:round/>
            <a:headEnd type="none" w="med" len="med"/>
            <a:tailEnd type="none" w="med" len="med"/>
          </a:ln>
        </p:spPr>
      </p:cxnSp>
      <p:cxnSp>
        <p:nvCxnSpPr>
          <p:cNvPr id="990" name="Google Shape;956;g290225379b6_0_0">
            <a:extLst>
              <a:ext uri="{FF2B5EF4-FFF2-40B4-BE49-F238E27FC236}">
                <a16:creationId xmlns:a16="http://schemas.microsoft.com/office/drawing/2014/main" id="{21B8D9A3-D229-CFEE-3188-F8FA0D063E65}"/>
              </a:ext>
            </a:extLst>
          </p:cNvPr>
          <p:cNvCxnSpPr>
            <a:cxnSpLocks/>
            <a:stCxn id="54" idx="1"/>
            <a:endCxn id="965" idx="3"/>
          </p:cNvCxnSpPr>
          <p:nvPr/>
        </p:nvCxnSpPr>
        <p:spPr>
          <a:xfrm flipH="1">
            <a:off x="7253296" y="1335077"/>
            <a:ext cx="10979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9625029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0" name="Google Shape;410;g1fb33af7f73_0_670">
            <a:hlinkClick r:id="rId3"/>
          </p:cNvPr>
          <p:cNvPicPr preferRelativeResize="0"/>
          <p:nvPr/>
        </p:nvPicPr>
        <p:blipFill rotWithShape="1">
          <a:blip r:embed="rId4">
            <a:alphaModFix/>
          </a:blip>
          <a:srcRect/>
          <a:stretch/>
        </p:blipFill>
        <p:spPr>
          <a:xfrm>
            <a:off x="2560901" y="2202600"/>
            <a:ext cx="4022197" cy="738300"/>
          </a:xfrm>
          <a:prstGeom prst="rect">
            <a:avLst/>
          </a:prstGeom>
          <a:noFill/>
          <a:ln>
            <a:noFill/>
          </a:ln>
        </p:spPr>
      </p:pic>
    </p:spTree>
    <p:extLst>
      <p:ext uri="{BB962C8B-B14F-4D97-AF65-F5344CB8AC3E}">
        <p14:creationId xmlns:p14="http://schemas.microsoft.com/office/powerpoint/2010/main" val="25266714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g294029636b3_0_3"/>
          <p:cNvSpPr/>
          <p:nvPr/>
        </p:nvSpPr>
        <p:spPr>
          <a:xfrm>
            <a:off x="5395800" y="0"/>
            <a:ext cx="3748200" cy="5139513"/>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r>
              <a:rPr lang="nl-BE" sz="1200" b="1"/>
              <a:t>Wat is een Agent?</a:t>
            </a:r>
            <a:endParaRPr sz="1200" b="1"/>
          </a:p>
          <a:p>
            <a:pPr marL="0" marR="0" lvl="0" indent="0" algn="l" rtl="0">
              <a:lnSpc>
                <a:spcPct val="100000"/>
              </a:lnSpc>
              <a:spcBef>
                <a:spcPts val="0"/>
              </a:spcBef>
              <a:spcAft>
                <a:spcPts val="0"/>
              </a:spcAft>
              <a:buClr>
                <a:srgbClr val="000000"/>
              </a:buClr>
              <a:buSzPts val="1200"/>
              <a:buFont typeface="Arial"/>
              <a:buNone/>
            </a:pPr>
            <a:r>
              <a:rPr lang="nl-BE" sz="1200"/>
              <a:t>Iemand die of iets dat kan handelen of een effect kan teweeg brengen.</a:t>
            </a:r>
          </a:p>
          <a:p>
            <a:pPr marL="0" marR="0" lvl="0" indent="0" algn="l" rtl="0">
              <a:lnSpc>
                <a:spcPct val="100000"/>
              </a:lnSpc>
              <a:spcBef>
                <a:spcPts val="0"/>
              </a:spcBef>
              <a:spcAft>
                <a:spcPts val="0"/>
              </a:spcAft>
              <a:buClr>
                <a:srgbClr val="000000"/>
              </a:buClr>
              <a:buSzPts val="1200"/>
              <a:buFont typeface="Arial"/>
              <a:buNone/>
            </a:pPr>
            <a:endParaRPr lang="nl-BE" sz="1200" i="1"/>
          </a:p>
          <a:p>
            <a:pPr marL="0" marR="0" lvl="0" indent="0" algn="l" rtl="0">
              <a:lnSpc>
                <a:spcPct val="100000"/>
              </a:lnSpc>
              <a:spcBef>
                <a:spcPts val="0"/>
              </a:spcBef>
              <a:spcAft>
                <a:spcPts val="0"/>
              </a:spcAft>
              <a:buClr>
                <a:srgbClr val="000000"/>
              </a:buClr>
              <a:buSzPts val="1200"/>
              <a:buFont typeface="Arial"/>
              <a:buNone/>
            </a:pPr>
            <a:r>
              <a:rPr lang="nl-NL" sz="1200" b="1"/>
              <a:t>Wat is een Rol?</a:t>
            </a:r>
          </a:p>
          <a:p>
            <a:pPr marL="0" marR="0" lvl="0" indent="0" algn="l" rtl="0">
              <a:lnSpc>
                <a:spcPct val="100000"/>
              </a:lnSpc>
              <a:spcBef>
                <a:spcPts val="0"/>
              </a:spcBef>
              <a:spcAft>
                <a:spcPts val="0"/>
              </a:spcAft>
              <a:buClr>
                <a:srgbClr val="000000"/>
              </a:buClr>
              <a:buSzPts val="1200"/>
              <a:buFont typeface="Arial"/>
              <a:buNone/>
            </a:pPr>
            <a:r>
              <a:rPr lang="nl-NL" sz="1200"/>
              <a:t>Het geheel aan verantwoordelijkheden, activiteiten en bevoegdheden dat aan een persoon of organisatie wordt toegekend.</a:t>
            </a:r>
          </a:p>
          <a:p>
            <a:pPr marL="0" marR="0" lvl="0" indent="0" algn="l" rtl="0">
              <a:lnSpc>
                <a:spcPct val="100000"/>
              </a:lnSpc>
              <a:spcBef>
                <a:spcPts val="0"/>
              </a:spcBef>
              <a:spcAft>
                <a:spcPts val="0"/>
              </a:spcAft>
              <a:buClr>
                <a:srgbClr val="000000"/>
              </a:buClr>
              <a:buSzPts val="1200"/>
              <a:buFont typeface="Arial"/>
              <a:buNone/>
            </a:pPr>
            <a:endParaRPr lang="nl-BE" sz="1200"/>
          </a:p>
          <a:p>
            <a:pPr marL="0" marR="0" lvl="0" indent="0" algn="l" rtl="0">
              <a:lnSpc>
                <a:spcPct val="100000"/>
              </a:lnSpc>
              <a:spcBef>
                <a:spcPts val="0"/>
              </a:spcBef>
              <a:spcAft>
                <a:spcPts val="0"/>
              </a:spcAft>
              <a:buClr>
                <a:srgbClr val="000000"/>
              </a:buClr>
              <a:buSzPts val="1200"/>
              <a:buFont typeface="Arial"/>
              <a:buNone/>
            </a:pPr>
            <a:r>
              <a:rPr lang="nl-NL" sz="1200" b="1"/>
              <a:t>Wat is een Activiteit?</a:t>
            </a:r>
          </a:p>
          <a:p>
            <a:pPr marL="0" marR="0" lvl="0" indent="0" algn="l" rtl="0">
              <a:lnSpc>
                <a:spcPct val="100000"/>
              </a:lnSpc>
              <a:spcBef>
                <a:spcPts val="0"/>
              </a:spcBef>
              <a:spcAft>
                <a:spcPts val="0"/>
              </a:spcAft>
              <a:buClr>
                <a:srgbClr val="000000"/>
              </a:buClr>
              <a:buSzPts val="1200"/>
              <a:buFont typeface="Arial"/>
              <a:buNone/>
            </a:pPr>
            <a:r>
              <a:rPr lang="nl-NL" sz="1200"/>
              <a:t>Handeling van bepaalde duur op of met entiteiten.</a:t>
            </a:r>
            <a:endParaRPr lang="nl-BE" sz="1200" i="1"/>
          </a:p>
          <a:p>
            <a:pPr marL="0" marR="0" lvl="0" indent="0" algn="l" rtl="0">
              <a:lnSpc>
                <a:spcPct val="100000"/>
              </a:lnSpc>
              <a:spcBef>
                <a:spcPts val="0"/>
              </a:spcBef>
              <a:spcAft>
                <a:spcPts val="0"/>
              </a:spcAft>
              <a:buClr>
                <a:srgbClr val="000000"/>
              </a:buClr>
              <a:buSzPts val="1200"/>
              <a:buFont typeface="Arial"/>
              <a:buNone/>
            </a:pPr>
            <a:endParaRPr lang="en-GB" sz="1000" i="1"/>
          </a:p>
          <a:p>
            <a:pPr marL="0" marR="0" lvl="0" indent="0" algn="l" rtl="0">
              <a:lnSpc>
                <a:spcPct val="100000"/>
              </a:lnSpc>
              <a:spcBef>
                <a:spcPts val="0"/>
              </a:spcBef>
              <a:spcAft>
                <a:spcPts val="0"/>
              </a:spcAft>
              <a:buClr>
                <a:srgbClr val="000000"/>
              </a:buClr>
              <a:buSzPts val="1200"/>
              <a:buFont typeface="Arial"/>
              <a:buNone/>
            </a:pPr>
            <a:r>
              <a:rPr lang="en-GB" sz="1200" b="1"/>
              <a:t>Wat is </a:t>
            </a:r>
            <a:r>
              <a:rPr lang="en-GB" sz="1200" b="1" err="1"/>
              <a:t>een</a:t>
            </a:r>
            <a:r>
              <a:rPr lang="en-GB" sz="1200" b="1"/>
              <a:t> </a:t>
            </a:r>
            <a:r>
              <a:rPr lang="en-GB" sz="1200" b="1" err="1"/>
              <a:t>Annotatie</a:t>
            </a:r>
            <a:r>
              <a:rPr lang="en-GB" sz="1200" b="1"/>
              <a:t>?</a:t>
            </a:r>
          </a:p>
          <a:p>
            <a:pPr marL="0" marR="0" lvl="0" indent="0" algn="l" rtl="0">
              <a:lnSpc>
                <a:spcPct val="100000"/>
              </a:lnSpc>
              <a:spcBef>
                <a:spcPts val="0"/>
              </a:spcBef>
              <a:spcAft>
                <a:spcPts val="0"/>
              </a:spcAft>
              <a:buClr>
                <a:srgbClr val="000000"/>
              </a:buClr>
              <a:buSzPts val="1200"/>
              <a:buFont typeface="Arial"/>
              <a:buNone/>
            </a:pPr>
            <a:r>
              <a:rPr lang="en-GB" sz="1000"/>
              <a:t>Een </a:t>
            </a:r>
            <a:r>
              <a:rPr lang="en-GB" sz="1000" err="1"/>
              <a:t>verklarende</a:t>
            </a:r>
            <a:r>
              <a:rPr lang="en-GB" sz="1000"/>
              <a:t> </a:t>
            </a:r>
            <a:r>
              <a:rPr lang="en-GB" sz="1000" err="1"/>
              <a:t>aantekening</a:t>
            </a:r>
            <a:r>
              <a:rPr lang="en-GB" sz="1000"/>
              <a:t>.</a:t>
            </a:r>
          </a:p>
          <a:p>
            <a:pPr marL="0" marR="0" lvl="0" indent="0" algn="l" rtl="0">
              <a:lnSpc>
                <a:spcPct val="100000"/>
              </a:lnSpc>
              <a:spcBef>
                <a:spcPts val="0"/>
              </a:spcBef>
              <a:spcAft>
                <a:spcPts val="0"/>
              </a:spcAft>
              <a:buClr>
                <a:srgbClr val="000000"/>
              </a:buClr>
              <a:buSzPts val="1200"/>
              <a:buFont typeface="Arial"/>
              <a:buNone/>
            </a:pPr>
            <a:endParaRPr lang="en-GB" sz="1000" i="1"/>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1019" name="Google Shape;1019;g294029636b3_0_3"/>
          <p:cNvSpPr txBox="1"/>
          <p:nvPr/>
        </p:nvSpPr>
        <p:spPr>
          <a:xfrm>
            <a:off x="553450" y="275775"/>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5"/>
                  </a:ext>
                </a:extLst>
              </a:rPr>
              <a:t>Storyline</a:t>
            </a:r>
            <a:endParaRPr lang="nl-BE" sz="2200" b="1" i="0" u="none" strike="noStrike" cap="none">
              <a:solidFill>
                <a:srgbClr val="000000"/>
              </a:solidFill>
              <a:latin typeface="Arial"/>
              <a:ea typeface="Arial"/>
              <a:cs typeface="Arial"/>
              <a:sym typeface="Arial"/>
            </a:endParaRPr>
          </a:p>
        </p:txBody>
      </p:sp>
      <p:grpSp>
        <p:nvGrpSpPr>
          <p:cNvPr id="1149" name="Google Shape;1149;g294029636b3_0_3"/>
          <p:cNvGrpSpPr/>
          <p:nvPr/>
        </p:nvGrpSpPr>
        <p:grpSpPr>
          <a:xfrm>
            <a:off x="522325" y="2896507"/>
            <a:ext cx="1396824" cy="565382"/>
            <a:chOff x="3500102" y="3388620"/>
            <a:chExt cx="1110000" cy="450253"/>
          </a:xfrm>
        </p:grpSpPr>
        <p:sp>
          <p:nvSpPr>
            <p:cNvPr id="1150" name="Google Shape;1150;g294029636b3_0_3"/>
            <p:cNvSpPr/>
            <p:nvPr/>
          </p:nvSpPr>
          <p:spPr>
            <a:xfrm>
              <a:off x="3500102" y="3520273"/>
              <a:ext cx="1110000" cy="318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g294029636b3_0_3"/>
            <p:cNvSpPr/>
            <p:nvPr/>
          </p:nvSpPr>
          <p:spPr>
            <a:xfrm>
              <a:off x="3500102" y="3388620"/>
              <a:ext cx="1110000" cy="132300"/>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800" b="1">
                  <a:solidFill>
                    <a:srgbClr val="FFFFFF"/>
                  </a:solidFill>
                </a:rPr>
                <a:t>Agent</a:t>
              </a:r>
              <a:endParaRPr sz="800" b="1" i="0" u="none" strike="noStrike" cap="none">
                <a:solidFill>
                  <a:srgbClr val="FFFFFF"/>
                </a:solidFill>
                <a:latin typeface="Arial"/>
                <a:ea typeface="Arial"/>
                <a:cs typeface="Arial"/>
                <a:sym typeface="Arial"/>
              </a:endParaRPr>
            </a:p>
          </p:txBody>
        </p:sp>
      </p:grpSp>
      <p:grpSp>
        <p:nvGrpSpPr>
          <p:cNvPr id="8" name="Google Shape;1149;g294029636b3_0_3">
            <a:extLst>
              <a:ext uri="{FF2B5EF4-FFF2-40B4-BE49-F238E27FC236}">
                <a16:creationId xmlns:a16="http://schemas.microsoft.com/office/drawing/2014/main" id="{B274E29E-5F0F-7A65-D6A0-FC2FCA854E45}"/>
              </a:ext>
            </a:extLst>
          </p:cNvPr>
          <p:cNvGrpSpPr/>
          <p:nvPr/>
        </p:nvGrpSpPr>
        <p:grpSpPr>
          <a:xfrm>
            <a:off x="2085740" y="2190116"/>
            <a:ext cx="2898160" cy="1268259"/>
            <a:chOff x="3500102" y="3388620"/>
            <a:chExt cx="2303051" cy="1010003"/>
          </a:xfrm>
        </p:grpSpPr>
        <p:sp>
          <p:nvSpPr>
            <p:cNvPr id="9" name="Google Shape;1150;g294029636b3_0_3">
              <a:extLst>
                <a:ext uri="{FF2B5EF4-FFF2-40B4-BE49-F238E27FC236}">
                  <a16:creationId xmlns:a16="http://schemas.microsoft.com/office/drawing/2014/main" id="{686A5D7C-D8F3-981C-D5B6-1BCDC34D788F}"/>
                </a:ext>
              </a:extLst>
            </p:cNvPr>
            <p:cNvSpPr/>
            <p:nvPr/>
          </p:nvSpPr>
          <p:spPr>
            <a:xfrm>
              <a:off x="3500102" y="3520273"/>
              <a:ext cx="1110000" cy="318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151;g294029636b3_0_3">
              <a:extLst>
                <a:ext uri="{FF2B5EF4-FFF2-40B4-BE49-F238E27FC236}">
                  <a16:creationId xmlns:a16="http://schemas.microsoft.com/office/drawing/2014/main" id="{30B85FB2-06D6-990F-FDED-4410780022E8}"/>
                </a:ext>
              </a:extLst>
            </p:cNvPr>
            <p:cNvSpPr/>
            <p:nvPr/>
          </p:nvSpPr>
          <p:spPr>
            <a:xfrm>
              <a:off x="3500102" y="3388620"/>
              <a:ext cx="1110000" cy="132300"/>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800" b="1">
                  <a:solidFill>
                    <a:srgbClr val="FFFFFF"/>
                  </a:solidFill>
                </a:rPr>
                <a:t>Rol</a:t>
              </a:r>
              <a:endParaRPr sz="800" b="1" i="0" u="none" strike="noStrike" cap="none">
                <a:solidFill>
                  <a:srgbClr val="FFFFFF"/>
                </a:solidFill>
                <a:latin typeface="Arial"/>
                <a:ea typeface="Arial"/>
                <a:cs typeface="Arial"/>
                <a:sym typeface="Arial"/>
              </a:endParaRPr>
            </a:p>
          </p:txBody>
        </p:sp>
        <p:sp>
          <p:nvSpPr>
            <p:cNvPr id="11" name="Google Shape;1150;g294029636b3_0_3">
              <a:extLst>
                <a:ext uri="{FF2B5EF4-FFF2-40B4-BE49-F238E27FC236}">
                  <a16:creationId xmlns:a16="http://schemas.microsoft.com/office/drawing/2014/main" id="{D97C52AB-6334-19C9-DF5A-A7A9CC8C265B}"/>
                </a:ext>
              </a:extLst>
            </p:cNvPr>
            <p:cNvSpPr/>
            <p:nvPr/>
          </p:nvSpPr>
          <p:spPr>
            <a:xfrm>
              <a:off x="4693153" y="4080023"/>
              <a:ext cx="1110000" cy="318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151;g294029636b3_0_3">
              <a:extLst>
                <a:ext uri="{FF2B5EF4-FFF2-40B4-BE49-F238E27FC236}">
                  <a16:creationId xmlns:a16="http://schemas.microsoft.com/office/drawing/2014/main" id="{A48685E2-E82B-CFFD-6D5E-3A05686E3843}"/>
                </a:ext>
              </a:extLst>
            </p:cNvPr>
            <p:cNvSpPr/>
            <p:nvPr/>
          </p:nvSpPr>
          <p:spPr>
            <a:xfrm>
              <a:off x="4693153" y="3948370"/>
              <a:ext cx="1110000" cy="132300"/>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i="0" u="none" strike="noStrike" cap="none" err="1">
                  <a:solidFill>
                    <a:srgbClr val="FFFFFF"/>
                  </a:solidFill>
                  <a:latin typeface="Arial"/>
                  <a:ea typeface="Arial"/>
                  <a:cs typeface="Arial"/>
                  <a:sym typeface="Arial"/>
                </a:rPr>
                <a:t>Activiteit</a:t>
              </a:r>
              <a:endParaRPr sz="800" b="1" i="0" u="none" strike="noStrike" cap="none">
                <a:solidFill>
                  <a:srgbClr val="FFFFFF"/>
                </a:solidFill>
                <a:latin typeface="Arial"/>
                <a:ea typeface="Arial"/>
                <a:cs typeface="Arial"/>
                <a:sym typeface="Arial"/>
              </a:endParaRPr>
            </a:p>
          </p:txBody>
        </p:sp>
      </p:grpSp>
      <p:pic>
        <p:nvPicPr>
          <p:cNvPr id="13" name="Picture 2">
            <a:extLst>
              <a:ext uri="{FF2B5EF4-FFF2-40B4-BE49-F238E27FC236}">
                <a16:creationId xmlns:a16="http://schemas.microsoft.com/office/drawing/2014/main" id="{C1D9CC22-DD9D-856D-2842-C6C48B8DAF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521" t="10805" r="35040" b="68699"/>
          <a:stretch/>
        </p:blipFill>
        <p:spPr bwMode="auto">
          <a:xfrm>
            <a:off x="4800115" y="4147857"/>
            <a:ext cx="595685" cy="914451"/>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Google Shape;1651;g2906a1306da_0_23">
            <a:extLst>
              <a:ext uri="{FF2B5EF4-FFF2-40B4-BE49-F238E27FC236}">
                <a16:creationId xmlns:a16="http://schemas.microsoft.com/office/drawing/2014/main" id="{33AEE37F-57C7-5956-9B30-ABE8197F80D7}"/>
              </a:ext>
            </a:extLst>
          </p:cNvPr>
          <p:cNvCxnSpPr>
            <a:cxnSpLocks/>
          </p:cNvCxnSpPr>
          <p:nvPr/>
        </p:nvCxnSpPr>
        <p:spPr>
          <a:xfrm flipV="1">
            <a:off x="1919149" y="3258343"/>
            <a:ext cx="1667927" cy="3513"/>
          </a:xfrm>
          <a:prstGeom prst="straightConnector1">
            <a:avLst/>
          </a:prstGeom>
          <a:noFill/>
          <a:ln w="9525" cap="flat" cmpd="sng">
            <a:solidFill>
              <a:schemeClr val="dk2"/>
            </a:solidFill>
            <a:prstDash val="solid"/>
            <a:round/>
            <a:headEnd type="none" w="med" len="med"/>
            <a:tailEnd type="none" w="med" len="med"/>
          </a:ln>
        </p:spPr>
      </p:cxnSp>
      <p:grpSp>
        <p:nvGrpSpPr>
          <p:cNvPr id="974" name="Google Shape;940;g290225379b6_0_0">
            <a:extLst>
              <a:ext uri="{FF2B5EF4-FFF2-40B4-BE49-F238E27FC236}">
                <a16:creationId xmlns:a16="http://schemas.microsoft.com/office/drawing/2014/main" id="{13F5BD5E-FE1D-0422-25A7-8B339515B1AF}"/>
              </a:ext>
            </a:extLst>
          </p:cNvPr>
          <p:cNvGrpSpPr/>
          <p:nvPr/>
        </p:nvGrpSpPr>
        <p:grpSpPr>
          <a:xfrm>
            <a:off x="6364775" y="1588132"/>
            <a:ext cx="189815" cy="173189"/>
            <a:chOff x="6943296" y="513283"/>
            <a:chExt cx="213000" cy="173798"/>
          </a:xfrm>
        </p:grpSpPr>
        <p:sp>
          <p:nvSpPr>
            <p:cNvPr id="975" name="Google Shape;941;g290225379b6_0_0">
              <a:extLst>
                <a:ext uri="{FF2B5EF4-FFF2-40B4-BE49-F238E27FC236}">
                  <a16:creationId xmlns:a16="http://schemas.microsoft.com/office/drawing/2014/main" id="{ABDB4464-2797-B41F-326E-CEB01ED7B460}"/>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42;g290225379b6_0_0">
              <a:extLst>
                <a:ext uri="{FF2B5EF4-FFF2-40B4-BE49-F238E27FC236}">
                  <a16:creationId xmlns:a16="http://schemas.microsoft.com/office/drawing/2014/main" id="{CFB7E9AF-1893-95F9-3BB6-99FC13B9ECB2}"/>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77" name="Google Shape;940;g290225379b6_0_0">
            <a:extLst>
              <a:ext uri="{FF2B5EF4-FFF2-40B4-BE49-F238E27FC236}">
                <a16:creationId xmlns:a16="http://schemas.microsoft.com/office/drawing/2014/main" id="{613BB3DA-972E-3F5A-0AEF-1ED9EC639F2A}"/>
              </a:ext>
            </a:extLst>
          </p:cNvPr>
          <p:cNvGrpSpPr/>
          <p:nvPr/>
        </p:nvGrpSpPr>
        <p:grpSpPr>
          <a:xfrm>
            <a:off x="6911659" y="378071"/>
            <a:ext cx="189815" cy="173189"/>
            <a:chOff x="6943296" y="513283"/>
            <a:chExt cx="213000" cy="173798"/>
          </a:xfrm>
        </p:grpSpPr>
        <p:sp>
          <p:nvSpPr>
            <p:cNvPr id="978" name="Google Shape;941;g290225379b6_0_0">
              <a:extLst>
                <a:ext uri="{FF2B5EF4-FFF2-40B4-BE49-F238E27FC236}">
                  <a16:creationId xmlns:a16="http://schemas.microsoft.com/office/drawing/2014/main" id="{A7FB8DF4-095D-D457-ABD3-0485FD3E1EC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42;g290225379b6_0_0">
              <a:extLst>
                <a:ext uri="{FF2B5EF4-FFF2-40B4-BE49-F238E27FC236}">
                  <a16:creationId xmlns:a16="http://schemas.microsoft.com/office/drawing/2014/main" id="{95883713-2829-B6F1-CF2A-8C100FE1A368}"/>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80" name="Google Shape;940;g290225379b6_0_0">
            <a:extLst>
              <a:ext uri="{FF2B5EF4-FFF2-40B4-BE49-F238E27FC236}">
                <a16:creationId xmlns:a16="http://schemas.microsoft.com/office/drawing/2014/main" id="{2CC43574-4904-C906-7F9F-5435A1376FA0}"/>
              </a:ext>
            </a:extLst>
          </p:cNvPr>
          <p:cNvGrpSpPr/>
          <p:nvPr/>
        </p:nvGrpSpPr>
        <p:grpSpPr>
          <a:xfrm>
            <a:off x="6759836" y="596089"/>
            <a:ext cx="189815" cy="173189"/>
            <a:chOff x="6943296" y="513283"/>
            <a:chExt cx="213000" cy="173798"/>
          </a:xfrm>
        </p:grpSpPr>
        <p:sp>
          <p:nvSpPr>
            <p:cNvPr id="981" name="Google Shape;941;g290225379b6_0_0">
              <a:extLst>
                <a:ext uri="{FF2B5EF4-FFF2-40B4-BE49-F238E27FC236}">
                  <a16:creationId xmlns:a16="http://schemas.microsoft.com/office/drawing/2014/main" id="{056CDF02-D0A7-95A0-1F94-A266346D9D0C}"/>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42;g290225379b6_0_0">
              <a:extLst>
                <a:ext uri="{FF2B5EF4-FFF2-40B4-BE49-F238E27FC236}">
                  <a16:creationId xmlns:a16="http://schemas.microsoft.com/office/drawing/2014/main" id="{C3AF1009-4278-A777-4463-832674E3E0E2}"/>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83" name="Google Shape;940;g290225379b6_0_0">
            <a:extLst>
              <a:ext uri="{FF2B5EF4-FFF2-40B4-BE49-F238E27FC236}">
                <a16:creationId xmlns:a16="http://schemas.microsoft.com/office/drawing/2014/main" id="{1A139660-DCD2-E85B-6766-6C47A79C0D5F}"/>
              </a:ext>
            </a:extLst>
          </p:cNvPr>
          <p:cNvGrpSpPr/>
          <p:nvPr/>
        </p:nvGrpSpPr>
        <p:grpSpPr>
          <a:xfrm>
            <a:off x="6668420" y="1588132"/>
            <a:ext cx="189815" cy="173189"/>
            <a:chOff x="6943296" y="513283"/>
            <a:chExt cx="213000" cy="173798"/>
          </a:xfrm>
        </p:grpSpPr>
        <p:sp>
          <p:nvSpPr>
            <p:cNvPr id="984" name="Google Shape;941;g290225379b6_0_0">
              <a:extLst>
                <a:ext uri="{FF2B5EF4-FFF2-40B4-BE49-F238E27FC236}">
                  <a16:creationId xmlns:a16="http://schemas.microsoft.com/office/drawing/2014/main" id="{97F5182A-E572-D7B4-0A19-A220EBAD3772}"/>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42;g290225379b6_0_0">
              <a:extLst>
                <a:ext uri="{FF2B5EF4-FFF2-40B4-BE49-F238E27FC236}">
                  <a16:creationId xmlns:a16="http://schemas.microsoft.com/office/drawing/2014/main" id="{ED52F81F-DDD0-1FCC-EE90-D6A7E0BF4C5B}"/>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86" name="Google Shape;940;g290225379b6_0_0">
            <a:extLst>
              <a:ext uri="{FF2B5EF4-FFF2-40B4-BE49-F238E27FC236}">
                <a16:creationId xmlns:a16="http://schemas.microsoft.com/office/drawing/2014/main" id="{BD4119D5-9201-A9D8-28F7-C6FEF6985DC1}"/>
              </a:ext>
            </a:extLst>
          </p:cNvPr>
          <p:cNvGrpSpPr/>
          <p:nvPr/>
        </p:nvGrpSpPr>
        <p:grpSpPr>
          <a:xfrm>
            <a:off x="6968883" y="1588132"/>
            <a:ext cx="189815" cy="173189"/>
            <a:chOff x="6943296" y="513283"/>
            <a:chExt cx="213000" cy="173798"/>
          </a:xfrm>
        </p:grpSpPr>
        <p:sp>
          <p:nvSpPr>
            <p:cNvPr id="987" name="Google Shape;941;g290225379b6_0_0">
              <a:extLst>
                <a:ext uri="{FF2B5EF4-FFF2-40B4-BE49-F238E27FC236}">
                  <a16:creationId xmlns:a16="http://schemas.microsoft.com/office/drawing/2014/main" id="{1D968F65-206F-72DA-0C77-69FEE8F1C77C}"/>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42;g290225379b6_0_0">
              <a:extLst>
                <a:ext uri="{FF2B5EF4-FFF2-40B4-BE49-F238E27FC236}">
                  <a16:creationId xmlns:a16="http://schemas.microsoft.com/office/drawing/2014/main" id="{4ADD7862-71EF-7E58-A073-E6FDE9465A91}"/>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89" name="Google Shape;940;g290225379b6_0_0">
            <a:extLst>
              <a:ext uri="{FF2B5EF4-FFF2-40B4-BE49-F238E27FC236}">
                <a16:creationId xmlns:a16="http://schemas.microsoft.com/office/drawing/2014/main" id="{0CD60DFB-F9C6-69B6-F362-D12931DFAD74}"/>
              </a:ext>
            </a:extLst>
          </p:cNvPr>
          <p:cNvGrpSpPr/>
          <p:nvPr/>
        </p:nvGrpSpPr>
        <p:grpSpPr>
          <a:xfrm>
            <a:off x="6668419" y="1825360"/>
            <a:ext cx="189815" cy="173189"/>
            <a:chOff x="6943296" y="513283"/>
            <a:chExt cx="213000" cy="173798"/>
          </a:xfrm>
        </p:grpSpPr>
        <p:sp>
          <p:nvSpPr>
            <p:cNvPr id="990" name="Google Shape;941;g290225379b6_0_0">
              <a:extLst>
                <a:ext uri="{FF2B5EF4-FFF2-40B4-BE49-F238E27FC236}">
                  <a16:creationId xmlns:a16="http://schemas.microsoft.com/office/drawing/2014/main" id="{14AFC4CD-F56B-C065-89CF-FE439B9C287B}"/>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42;g290225379b6_0_0">
              <a:extLst>
                <a:ext uri="{FF2B5EF4-FFF2-40B4-BE49-F238E27FC236}">
                  <a16:creationId xmlns:a16="http://schemas.microsoft.com/office/drawing/2014/main" id="{64B5F502-B24A-248F-BFA0-CD3F1741B148}"/>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92" name="Google Shape;940;g290225379b6_0_0">
            <a:extLst>
              <a:ext uri="{FF2B5EF4-FFF2-40B4-BE49-F238E27FC236}">
                <a16:creationId xmlns:a16="http://schemas.microsoft.com/office/drawing/2014/main" id="{A1A877C8-79F5-3F12-050B-5C0292F120CB}"/>
              </a:ext>
            </a:extLst>
          </p:cNvPr>
          <p:cNvGrpSpPr/>
          <p:nvPr/>
        </p:nvGrpSpPr>
        <p:grpSpPr>
          <a:xfrm>
            <a:off x="6968883" y="1822405"/>
            <a:ext cx="189815" cy="173189"/>
            <a:chOff x="6943296" y="513283"/>
            <a:chExt cx="213000" cy="173798"/>
          </a:xfrm>
        </p:grpSpPr>
        <p:sp>
          <p:nvSpPr>
            <p:cNvPr id="993" name="Google Shape;941;g290225379b6_0_0">
              <a:extLst>
                <a:ext uri="{FF2B5EF4-FFF2-40B4-BE49-F238E27FC236}">
                  <a16:creationId xmlns:a16="http://schemas.microsoft.com/office/drawing/2014/main" id="{49685059-19FC-29A7-7603-607095CB8F2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42;g290225379b6_0_0">
              <a:extLst>
                <a:ext uri="{FF2B5EF4-FFF2-40B4-BE49-F238E27FC236}">
                  <a16:creationId xmlns:a16="http://schemas.microsoft.com/office/drawing/2014/main" id="{AE5FAC19-992F-5B58-6F9E-D22061DA31B1}"/>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95" name="Google Shape;940;g290225379b6_0_0">
            <a:extLst>
              <a:ext uri="{FF2B5EF4-FFF2-40B4-BE49-F238E27FC236}">
                <a16:creationId xmlns:a16="http://schemas.microsoft.com/office/drawing/2014/main" id="{0ACC3BE7-3845-FA50-A3B0-8A78E5E15C9B}"/>
              </a:ext>
            </a:extLst>
          </p:cNvPr>
          <p:cNvGrpSpPr/>
          <p:nvPr/>
        </p:nvGrpSpPr>
        <p:grpSpPr>
          <a:xfrm>
            <a:off x="7253606" y="1822405"/>
            <a:ext cx="189815" cy="173189"/>
            <a:chOff x="6943296" y="513283"/>
            <a:chExt cx="213000" cy="173798"/>
          </a:xfrm>
        </p:grpSpPr>
        <p:sp>
          <p:nvSpPr>
            <p:cNvPr id="996" name="Google Shape;941;g290225379b6_0_0">
              <a:extLst>
                <a:ext uri="{FF2B5EF4-FFF2-40B4-BE49-F238E27FC236}">
                  <a16:creationId xmlns:a16="http://schemas.microsoft.com/office/drawing/2014/main" id="{D530730A-5625-3EA7-A3CA-6EB3BB5EC281}"/>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42;g290225379b6_0_0">
              <a:extLst>
                <a:ext uri="{FF2B5EF4-FFF2-40B4-BE49-F238E27FC236}">
                  <a16:creationId xmlns:a16="http://schemas.microsoft.com/office/drawing/2014/main" id="{8FB7D012-40FA-2915-D965-A5B11AFA1EDE}"/>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cxnSp>
        <p:nvCxnSpPr>
          <p:cNvPr id="998" name="Google Shape;956;g290225379b6_0_0">
            <a:extLst>
              <a:ext uri="{FF2B5EF4-FFF2-40B4-BE49-F238E27FC236}">
                <a16:creationId xmlns:a16="http://schemas.microsoft.com/office/drawing/2014/main" id="{57D069E0-46CC-94FA-A3FC-7F2BDD8671DF}"/>
              </a:ext>
            </a:extLst>
          </p:cNvPr>
          <p:cNvCxnSpPr>
            <a:cxnSpLocks/>
            <a:stCxn id="984" idx="1"/>
            <a:endCxn id="975" idx="3"/>
          </p:cNvCxnSpPr>
          <p:nvPr/>
        </p:nvCxnSpPr>
        <p:spPr>
          <a:xfrm flipH="1">
            <a:off x="6554590" y="1700037"/>
            <a:ext cx="113830" cy="0"/>
          </a:xfrm>
          <a:prstGeom prst="straightConnector1">
            <a:avLst/>
          </a:prstGeom>
          <a:noFill/>
          <a:ln w="9525" cap="flat" cmpd="sng">
            <a:solidFill>
              <a:schemeClr val="dk2"/>
            </a:solidFill>
            <a:prstDash val="solid"/>
            <a:round/>
            <a:headEnd type="none" w="med" len="med"/>
            <a:tailEnd type="none" w="med" len="med"/>
          </a:ln>
        </p:spPr>
      </p:cxnSp>
      <p:cxnSp>
        <p:nvCxnSpPr>
          <p:cNvPr id="999" name="Google Shape;956;g290225379b6_0_0">
            <a:extLst>
              <a:ext uri="{FF2B5EF4-FFF2-40B4-BE49-F238E27FC236}">
                <a16:creationId xmlns:a16="http://schemas.microsoft.com/office/drawing/2014/main" id="{2688F4DD-1EA6-2EF0-7F74-FFC043313D0F}"/>
              </a:ext>
            </a:extLst>
          </p:cNvPr>
          <p:cNvCxnSpPr>
            <a:cxnSpLocks/>
            <a:stCxn id="987" idx="1"/>
            <a:endCxn id="984" idx="3"/>
          </p:cNvCxnSpPr>
          <p:nvPr/>
        </p:nvCxnSpPr>
        <p:spPr>
          <a:xfrm flipH="1">
            <a:off x="6858235" y="1700037"/>
            <a:ext cx="110648" cy="0"/>
          </a:xfrm>
          <a:prstGeom prst="straightConnector1">
            <a:avLst/>
          </a:prstGeom>
          <a:noFill/>
          <a:ln w="9525" cap="flat" cmpd="sng">
            <a:solidFill>
              <a:schemeClr val="dk2"/>
            </a:solidFill>
            <a:prstDash val="solid"/>
            <a:round/>
            <a:headEnd type="none" w="med" len="med"/>
            <a:tailEnd type="none" w="med" len="med"/>
          </a:ln>
        </p:spPr>
      </p:cxnSp>
      <p:cxnSp>
        <p:nvCxnSpPr>
          <p:cNvPr id="1000" name="Google Shape;956;g290225379b6_0_0">
            <a:extLst>
              <a:ext uri="{FF2B5EF4-FFF2-40B4-BE49-F238E27FC236}">
                <a16:creationId xmlns:a16="http://schemas.microsoft.com/office/drawing/2014/main" id="{972E8064-421D-C987-1933-B96CAFCD46B5}"/>
              </a:ext>
            </a:extLst>
          </p:cNvPr>
          <p:cNvCxnSpPr>
            <a:cxnSpLocks/>
            <a:stCxn id="987" idx="2"/>
            <a:endCxn id="991" idx="0"/>
          </p:cNvCxnSpPr>
          <p:nvPr/>
        </p:nvCxnSpPr>
        <p:spPr>
          <a:xfrm flipH="1">
            <a:off x="6763327" y="1761321"/>
            <a:ext cx="300464" cy="64039"/>
          </a:xfrm>
          <a:prstGeom prst="straightConnector1">
            <a:avLst/>
          </a:prstGeom>
          <a:noFill/>
          <a:ln w="9525" cap="flat" cmpd="sng">
            <a:solidFill>
              <a:schemeClr val="dk2"/>
            </a:solidFill>
            <a:prstDash val="solid"/>
            <a:round/>
            <a:headEnd type="none" w="med" len="med"/>
            <a:tailEnd type="none" w="med" len="med"/>
          </a:ln>
        </p:spPr>
      </p:cxnSp>
      <p:cxnSp>
        <p:nvCxnSpPr>
          <p:cNvPr id="1001" name="Google Shape;956;g290225379b6_0_0">
            <a:extLst>
              <a:ext uri="{FF2B5EF4-FFF2-40B4-BE49-F238E27FC236}">
                <a16:creationId xmlns:a16="http://schemas.microsoft.com/office/drawing/2014/main" id="{1E1286EF-2C29-D5F6-C316-CEE1E07D25FD}"/>
              </a:ext>
            </a:extLst>
          </p:cNvPr>
          <p:cNvCxnSpPr>
            <a:cxnSpLocks/>
            <a:stCxn id="987" idx="2"/>
            <a:endCxn id="994" idx="0"/>
          </p:cNvCxnSpPr>
          <p:nvPr/>
        </p:nvCxnSpPr>
        <p:spPr>
          <a:xfrm>
            <a:off x="7063791" y="1761321"/>
            <a:ext cx="0" cy="61084"/>
          </a:xfrm>
          <a:prstGeom prst="straightConnector1">
            <a:avLst/>
          </a:prstGeom>
          <a:noFill/>
          <a:ln w="9525" cap="flat" cmpd="sng">
            <a:solidFill>
              <a:schemeClr val="dk2"/>
            </a:solidFill>
            <a:prstDash val="solid"/>
            <a:round/>
            <a:headEnd type="none" w="med" len="med"/>
            <a:tailEnd type="none" w="med" len="med"/>
          </a:ln>
        </p:spPr>
      </p:cxnSp>
      <p:cxnSp>
        <p:nvCxnSpPr>
          <p:cNvPr id="1002" name="Google Shape;956;g290225379b6_0_0">
            <a:extLst>
              <a:ext uri="{FF2B5EF4-FFF2-40B4-BE49-F238E27FC236}">
                <a16:creationId xmlns:a16="http://schemas.microsoft.com/office/drawing/2014/main" id="{327DE09E-B861-B6B3-8DFD-CBB72B0A5516}"/>
              </a:ext>
            </a:extLst>
          </p:cNvPr>
          <p:cNvCxnSpPr>
            <a:cxnSpLocks/>
            <a:stCxn id="987" idx="2"/>
            <a:endCxn id="997" idx="0"/>
          </p:cNvCxnSpPr>
          <p:nvPr/>
        </p:nvCxnSpPr>
        <p:spPr>
          <a:xfrm>
            <a:off x="7063791" y="1761321"/>
            <a:ext cx="284723" cy="61084"/>
          </a:xfrm>
          <a:prstGeom prst="straightConnector1">
            <a:avLst/>
          </a:prstGeom>
          <a:noFill/>
          <a:ln w="9525" cap="flat" cmpd="sng">
            <a:solidFill>
              <a:schemeClr val="dk2"/>
            </a:solidFill>
            <a:prstDash val="solid"/>
            <a:round/>
            <a:headEnd type="none" w="med" len="med"/>
            <a:tailEnd type="none" w="med" len="med"/>
          </a:ln>
        </p:spPr>
      </p:cxnSp>
      <p:grpSp>
        <p:nvGrpSpPr>
          <p:cNvPr id="1003" name="Google Shape;940;g290225379b6_0_0">
            <a:extLst>
              <a:ext uri="{FF2B5EF4-FFF2-40B4-BE49-F238E27FC236}">
                <a16:creationId xmlns:a16="http://schemas.microsoft.com/office/drawing/2014/main" id="{1891D665-D93A-2F67-9243-7884E0733AFF}"/>
              </a:ext>
            </a:extLst>
          </p:cNvPr>
          <p:cNvGrpSpPr/>
          <p:nvPr/>
        </p:nvGrpSpPr>
        <p:grpSpPr>
          <a:xfrm>
            <a:off x="7067812" y="596089"/>
            <a:ext cx="189815" cy="173189"/>
            <a:chOff x="6943296" y="513283"/>
            <a:chExt cx="213000" cy="173798"/>
          </a:xfrm>
        </p:grpSpPr>
        <p:sp>
          <p:nvSpPr>
            <p:cNvPr id="1004" name="Google Shape;941;g290225379b6_0_0">
              <a:extLst>
                <a:ext uri="{FF2B5EF4-FFF2-40B4-BE49-F238E27FC236}">
                  <a16:creationId xmlns:a16="http://schemas.microsoft.com/office/drawing/2014/main" id="{13F15D75-ABD4-4DF1-3A23-52386D5BFCE7}"/>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942;g290225379b6_0_0">
              <a:extLst>
                <a:ext uri="{FF2B5EF4-FFF2-40B4-BE49-F238E27FC236}">
                  <a16:creationId xmlns:a16="http://schemas.microsoft.com/office/drawing/2014/main" id="{4115F80C-4820-A8E3-17BC-BE2C073A83F9}"/>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006" name="Google Shape;940;g290225379b6_0_0">
            <a:extLst>
              <a:ext uri="{FF2B5EF4-FFF2-40B4-BE49-F238E27FC236}">
                <a16:creationId xmlns:a16="http://schemas.microsoft.com/office/drawing/2014/main" id="{2937E278-643B-DFF0-B62A-567720BD977E}"/>
              </a:ext>
            </a:extLst>
          </p:cNvPr>
          <p:cNvGrpSpPr/>
          <p:nvPr/>
        </p:nvGrpSpPr>
        <p:grpSpPr>
          <a:xfrm>
            <a:off x="7063481" y="914862"/>
            <a:ext cx="189815" cy="173189"/>
            <a:chOff x="6943296" y="513283"/>
            <a:chExt cx="213000" cy="173798"/>
          </a:xfrm>
        </p:grpSpPr>
        <p:sp>
          <p:nvSpPr>
            <p:cNvPr id="1007" name="Google Shape;941;g290225379b6_0_0">
              <a:extLst>
                <a:ext uri="{FF2B5EF4-FFF2-40B4-BE49-F238E27FC236}">
                  <a16:creationId xmlns:a16="http://schemas.microsoft.com/office/drawing/2014/main" id="{97A9DA04-E3E9-F724-7BEC-C8F8D65EF63E}"/>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942;g290225379b6_0_0">
              <a:extLst>
                <a:ext uri="{FF2B5EF4-FFF2-40B4-BE49-F238E27FC236}">
                  <a16:creationId xmlns:a16="http://schemas.microsoft.com/office/drawing/2014/main" id="{12E1A657-CF40-B495-C288-E87C47B48246}"/>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009" name="Google Shape;940;g290225379b6_0_0">
            <a:extLst>
              <a:ext uri="{FF2B5EF4-FFF2-40B4-BE49-F238E27FC236}">
                <a16:creationId xmlns:a16="http://schemas.microsoft.com/office/drawing/2014/main" id="{5F4BD50B-7CE4-A57A-C8F6-107AD48606B2}"/>
              </a:ext>
            </a:extLst>
          </p:cNvPr>
          <p:cNvGrpSpPr/>
          <p:nvPr/>
        </p:nvGrpSpPr>
        <p:grpSpPr>
          <a:xfrm>
            <a:off x="6778759" y="914862"/>
            <a:ext cx="189815" cy="173189"/>
            <a:chOff x="6943296" y="513283"/>
            <a:chExt cx="213000" cy="173798"/>
          </a:xfrm>
        </p:grpSpPr>
        <p:sp>
          <p:nvSpPr>
            <p:cNvPr id="1010" name="Google Shape;941;g290225379b6_0_0">
              <a:extLst>
                <a:ext uri="{FF2B5EF4-FFF2-40B4-BE49-F238E27FC236}">
                  <a16:creationId xmlns:a16="http://schemas.microsoft.com/office/drawing/2014/main" id="{0F79973C-9EC9-FF56-A2C0-BAE4F208E9F7}"/>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942;g290225379b6_0_0">
              <a:extLst>
                <a:ext uri="{FF2B5EF4-FFF2-40B4-BE49-F238E27FC236}">
                  <a16:creationId xmlns:a16="http://schemas.microsoft.com/office/drawing/2014/main" id="{06A5CC83-A0BF-96D4-F1EF-A38AFE022ECD}"/>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012" name="Google Shape;940;g290225379b6_0_0">
            <a:extLst>
              <a:ext uri="{FF2B5EF4-FFF2-40B4-BE49-F238E27FC236}">
                <a16:creationId xmlns:a16="http://schemas.microsoft.com/office/drawing/2014/main" id="{31EC47D7-6F2D-5BAF-A67D-53BED53A7B59}"/>
              </a:ext>
            </a:extLst>
          </p:cNvPr>
          <p:cNvGrpSpPr/>
          <p:nvPr/>
        </p:nvGrpSpPr>
        <p:grpSpPr>
          <a:xfrm>
            <a:off x="7371458" y="914862"/>
            <a:ext cx="189815" cy="173189"/>
            <a:chOff x="6943296" y="513283"/>
            <a:chExt cx="213000" cy="173798"/>
          </a:xfrm>
        </p:grpSpPr>
        <p:sp>
          <p:nvSpPr>
            <p:cNvPr id="1013" name="Google Shape;941;g290225379b6_0_0">
              <a:extLst>
                <a:ext uri="{FF2B5EF4-FFF2-40B4-BE49-F238E27FC236}">
                  <a16:creationId xmlns:a16="http://schemas.microsoft.com/office/drawing/2014/main" id="{31C835DE-7222-4F30-51B2-250F7BBE6835}"/>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942;g290225379b6_0_0">
              <a:extLst>
                <a:ext uri="{FF2B5EF4-FFF2-40B4-BE49-F238E27FC236}">
                  <a16:creationId xmlns:a16="http://schemas.microsoft.com/office/drawing/2014/main" id="{7A66897E-5954-78B0-37E4-FEC2DE4B5BD1}"/>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015" name="Google Shape;940;g290225379b6_0_0">
            <a:extLst>
              <a:ext uri="{FF2B5EF4-FFF2-40B4-BE49-F238E27FC236}">
                <a16:creationId xmlns:a16="http://schemas.microsoft.com/office/drawing/2014/main" id="{427061C7-5111-3E7D-0170-AC2949A722EF}"/>
              </a:ext>
            </a:extLst>
          </p:cNvPr>
          <p:cNvGrpSpPr/>
          <p:nvPr/>
        </p:nvGrpSpPr>
        <p:grpSpPr>
          <a:xfrm>
            <a:off x="7363086" y="1223172"/>
            <a:ext cx="189815" cy="173189"/>
            <a:chOff x="6943296" y="513283"/>
            <a:chExt cx="213000" cy="173798"/>
          </a:xfrm>
        </p:grpSpPr>
        <p:sp>
          <p:nvSpPr>
            <p:cNvPr id="1018" name="Google Shape;941;g290225379b6_0_0">
              <a:extLst>
                <a:ext uri="{FF2B5EF4-FFF2-40B4-BE49-F238E27FC236}">
                  <a16:creationId xmlns:a16="http://schemas.microsoft.com/office/drawing/2014/main" id="{821465A0-1925-CBD3-2D11-598A3734BE72}"/>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942;g290225379b6_0_0">
              <a:extLst>
                <a:ext uri="{FF2B5EF4-FFF2-40B4-BE49-F238E27FC236}">
                  <a16:creationId xmlns:a16="http://schemas.microsoft.com/office/drawing/2014/main" id="{EBB8B030-A7CF-895C-E1F1-0A7958C4BAD3}"/>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021" name="Google Shape;940;g290225379b6_0_0">
            <a:extLst>
              <a:ext uri="{FF2B5EF4-FFF2-40B4-BE49-F238E27FC236}">
                <a16:creationId xmlns:a16="http://schemas.microsoft.com/office/drawing/2014/main" id="{92953735-9469-246C-E0E6-169CE10336EB}"/>
              </a:ext>
            </a:extLst>
          </p:cNvPr>
          <p:cNvGrpSpPr/>
          <p:nvPr/>
        </p:nvGrpSpPr>
        <p:grpSpPr>
          <a:xfrm>
            <a:off x="7639437" y="1223172"/>
            <a:ext cx="189815" cy="173189"/>
            <a:chOff x="6943296" y="513283"/>
            <a:chExt cx="213000" cy="173798"/>
          </a:xfrm>
        </p:grpSpPr>
        <p:sp>
          <p:nvSpPr>
            <p:cNvPr id="1022" name="Google Shape;941;g290225379b6_0_0">
              <a:extLst>
                <a:ext uri="{FF2B5EF4-FFF2-40B4-BE49-F238E27FC236}">
                  <a16:creationId xmlns:a16="http://schemas.microsoft.com/office/drawing/2014/main" id="{69A9F614-3D87-CC25-CD85-730B2B6840FE}"/>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942;g290225379b6_0_0">
              <a:extLst>
                <a:ext uri="{FF2B5EF4-FFF2-40B4-BE49-F238E27FC236}">
                  <a16:creationId xmlns:a16="http://schemas.microsoft.com/office/drawing/2014/main" id="{D8F084E6-A8D5-5FD7-2ADF-D35C702C9443}"/>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088" name="Google Shape;940;g290225379b6_0_0">
            <a:extLst>
              <a:ext uri="{FF2B5EF4-FFF2-40B4-BE49-F238E27FC236}">
                <a16:creationId xmlns:a16="http://schemas.microsoft.com/office/drawing/2014/main" id="{C8CE0D0C-8EE3-098B-8692-E54E85F05553}"/>
              </a:ext>
            </a:extLst>
          </p:cNvPr>
          <p:cNvGrpSpPr/>
          <p:nvPr/>
        </p:nvGrpSpPr>
        <p:grpSpPr>
          <a:xfrm>
            <a:off x="7637589" y="1481635"/>
            <a:ext cx="189815" cy="173189"/>
            <a:chOff x="6943296" y="513283"/>
            <a:chExt cx="213000" cy="173798"/>
          </a:xfrm>
        </p:grpSpPr>
        <p:sp>
          <p:nvSpPr>
            <p:cNvPr id="1089" name="Google Shape;941;g290225379b6_0_0">
              <a:extLst>
                <a:ext uri="{FF2B5EF4-FFF2-40B4-BE49-F238E27FC236}">
                  <a16:creationId xmlns:a16="http://schemas.microsoft.com/office/drawing/2014/main" id="{117A6C0D-E8B8-6ACB-131D-116A28E6351F}"/>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942;g290225379b6_0_0">
              <a:extLst>
                <a:ext uri="{FF2B5EF4-FFF2-40B4-BE49-F238E27FC236}">
                  <a16:creationId xmlns:a16="http://schemas.microsoft.com/office/drawing/2014/main" id="{19579DD6-EC28-F676-1FC8-C06BF4A9F9B4}"/>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091" name="Google Shape;940;g290225379b6_0_0">
            <a:extLst>
              <a:ext uri="{FF2B5EF4-FFF2-40B4-BE49-F238E27FC236}">
                <a16:creationId xmlns:a16="http://schemas.microsoft.com/office/drawing/2014/main" id="{34FD6A2A-787E-ADE3-996D-224110D95E17}"/>
              </a:ext>
            </a:extLst>
          </p:cNvPr>
          <p:cNvGrpSpPr/>
          <p:nvPr/>
        </p:nvGrpSpPr>
        <p:grpSpPr>
          <a:xfrm>
            <a:off x="7637589" y="1704737"/>
            <a:ext cx="189815" cy="173189"/>
            <a:chOff x="6943296" y="513283"/>
            <a:chExt cx="213000" cy="173798"/>
          </a:xfrm>
        </p:grpSpPr>
        <p:sp>
          <p:nvSpPr>
            <p:cNvPr id="1092" name="Google Shape;941;g290225379b6_0_0">
              <a:extLst>
                <a:ext uri="{FF2B5EF4-FFF2-40B4-BE49-F238E27FC236}">
                  <a16:creationId xmlns:a16="http://schemas.microsoft.com/office/drawing/2014/main" id="{6D61AB12-09F4-E8E1-2A25-59CF1738E7AA}"/>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942;g290225379b6_0_0">
              <a:extLst>
                <a:ext uri="{FF2B5EF4-FFF2-40B4-BE49-F238E27FC236}">
                  <a16:creationId xmlns:a16="http://schemas.microsoft.com/office/drawing/2014/main" id="{7BE1B6B4-5B38-F2FB-410E-06281BAAED88}"/>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094" name="Google Shape;940;g290225379b6_0_0">
            <a:extLst>
              <a:ext uri="{FF2B5EF4-FFF2-40B4-BE49-F238E27FC236}">
                <a16:creationId xmlns:a16="http://schemas.microsoft.com/office/drawing/2014/main" id="{642443BE-367F-D9B0-6287-9A59EE3764F4}"/>
              </a:ext>
            </a:extLst>
          </p:cNvPr>
          <p:cNvGrpSpPr/>
          <p:nvPr/>
        </p:nvGrpSpPr>
        <p:grpSpPr>
          <a:xfrm>
            <a:off x="7363086" y="1481847"/>
            <a:ext cx="189815" cy="173189"/>
            <a:chOff x="6943296" y="513283"/>
            <a:chExt cx="213000" cy="173798"/>
          </a:xfrm>
        </p:grpSpPr>
        <p:sp>
          <p:nvSpPr>
            <p:cNvPr id="1095" name="Google Shape;941;g290225379b6_0_0">
              <a:extLst>
                <a:ext uri="{FF2B5EF4-FFF2-40B4-BE49-F238E27FC236}">
                  <a16:creationId xmlns:a16="http://schemas.microsoft.com/office/drawing/2014/main" id="{30FA2BC5-2B0F-DDB5-D344-0E1B61D4C38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942;g290225379b6_0_0">
              <a:extLst>
                <a:ext uri="{FF2B5EF4-FFF2-40B4-BE49-F238E27FC236}">
                  <a16:creationId xmlns:a16="http://schemas.microsoft.com/office/drawing/2014/main" id="{10B5D74E-8D6A-766C-E7A2-204D7A5C6F69}"/>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097" name="Google Shape;940;g290225379b6_0_0">
            <a:extLst>
              <a:ext uri="{FF2B5EF4-FFF2-40B4-BE49-F238E27FC236}">
                <a16:creationId xmlns:a16="http://schemas.microsoft.com/office/drawing/2014/main" id="{0F7D0783-1100-2B2C-F400-4AD40066365A}"/>
              </a:ext>
            </a:extLst>
          </p:cNvPr>
          <p:cNvGrpSpPr/>
          <p:nvPr/>
        </p:nvGrpSpPr>
        <p:grpSpPr>
          <a:xfrm>
            <a:off x="7063481" y="1223172"/>
            <a:ext cx="189815" cy="173189"/>
            <a:chOff x="6943296" y="513283"/>
            <a:chExt cx="213000" cy="173798"/>
          </a:xfrm>
        </p:grpSpPr>
        <p:sp>
          <p:nvSpPr>
            <p:cNvPr id="1098" name="Google Shape;941;g290225379b6_0_0">
              <a:extLst>
                <a:ext uri="{FF2B5EF4-FFF2-40B4-BE49-F238E27FC236}">
                  <a16:creationId xmlns:a16="http://schemas.microsoft.com/office/drawing/2014/main" id="{831A6A6C-AF4E-78B2-FE4B-C2556005F007}"/>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942;g290225379b6_0_0">
              <a:extLst>
                <a:ext uri="{FF2B5EF4-FFF2-40B4-BE49-F238E27FC236}">
                  <a16:creationId xmlns:a16="http://schemas.microsoft.com/office/drawing/2014/main" id="{97AB7AE4-7089-8547-F79E-6B804681E3FE}"/>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100" name="Google Shape;940;g290225379b6_0_0">
            <a:extLst>
              <a:ext uri="{FF2B5EF4-FFF2-40B4-BE49-F238E27FC236}">
                <a16:creationId xmlns:a16="http://schemas.microsoft.com/office/drawing/2014/main" id="{D70AEEE7-2170-B008-DF91-D8A16DA14F84}"/>
              </a:ext>
            </a:extLst>
          </p:cNvPr>
          <p:cNvGrpSpPr/>
          <p:nvPr/>
        </p:nvGrpSpPr>
        <p:grpSpPr>
          <a:xfrm>
            <a:off x="7897760" y="906563"/>
            <a:ext cx="189815" cy="173189"/>
            <a:chOff x="6943296" y="513283"/>
            <a:chExt cx="213000" cy="173798"/>
          </a:xfrm>
        </p:grpSpPr>
        <p:sp>
          <p:nvSpPr>
            <p:cNvPr id="1101" name="Google Shape;941;g290225379b6_0_0">
              <a:extLst>
                <a:ext uri="{FF2B5EF4-FFF2-40B4-BE49-F238E27FC236}">
                  <a16:creationId xmlns:a16="http://schemas.microsoft.com/office/drawing/2014/main" id="{A298A4F6-F3BB-E583-1566-9A8B2CFE51C2}"/>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942;g290225379b6_0_0">
              <a:extLst>
                <a:ext uri="{FF2B5EF4-FFF2-40B4-BE49-F238E27FC236}">
                  <a16:creationId xmlns:a16="http://schemas.microsoft.com/office/drawing/2014/main" id="{E0420E7C-3ACF-4202-3570-596A7A158760}"/>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103" name="Google Shape;940;g290225379b6_0_0">
            <a:extLst>
              <a:ext uri="{FF2B5EF4-FFF2-40B4-BE49-F238E27FC236}">
                <a16:creationId xmlns:a16="http://schemas.microsoft.com/office/drawing/2014/main" id="{0E71471B-ADA1-FC9F-C95A-3D0304B385C1}"/>
              </a:ext>
            </a:extLst>
          </p:cNvPr>
          <p:cNvGrpSpPr/>
          <p:nvPr/>
        </p:nvGrpSpPr>
        <p:grpSpPr>
          <a:xfrm>
            <a:off x="7897760" y="1223172"/>
            <a:ext cx="189815" cy="173189"/>
            <a:chOff x="6943296" y="513283"/>
            <a:chExt cx="213000" cy="173798"/>
          </a:xfrm>
        </p:grpSpPr>
        <p:sp>
          <p:nvSpPr>
            <p:cNvPr id="1104" name="Google Shape;941;g290225379b6_0_0">
              <a:extLst>
                <a:ext uri="{FF2B5EF4-FFF2-40B4-BE49-F238E27FC236}">
                  <a16:creationId xmlns:a16="http://schemas.microsoft.com/office/drawing/2014/main" id="{35E860FB-C81B-D8A8-8345-B6CB5DCB798D}"/>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942;g290225379b6_0_0">
              <a:extLst>
                <a:ext uri="{FF2B5EF4-FFF2-40B4-BE49-F238E27FC236}">
                  <a16:creationId xmlns:a16="http://schemas.microsoft.com/office/drawing/2014/main" id="{25C7101D-F3FA-2C7C-AB69-8DC604CE9971}"/>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106" name="Google Shape;940;g290225379b6_0_0">
            <a:extLst>
              <a:ext uri="{FF2B5EF4-FFF2-40B4-BE49-F238E27FC236}">
                <a16:creationId xmlns:a16="http://schemas.microsoft.com/office/drawing/2014/main" id="{A9333347-B013-C7B1-220F-0743E8256255}"/>
              </a:ext>
            </a:extLst>
          </p:cNvPr>
          <p:cNvGrpSpPr/>
          <p:nvPr/>
        </p:nvGrpSpPr>
        <p:grpSpPr>
          <a:xfrm>
            <a:off x="7897759" y="1481635"/>
            <a:ext cx="189815" cy="173189"/>
            <a:chOff x="6943296" y="513283"/>
            <a:chExt cx="213000" cy="173798"/>
          </a:xfrm>
        </p:grpSpPr>
        <p:sp>
          <p:nvSpPr>
            <p:cNvPr id="1107" name="Google Shape;941;g290225379b6_0_0">
              <a:extLst>
                <a:ext uri="{FF2B5EF4-FFF2-40B4-BE49-F238E27FC236}">
                  <a16:creationId xmlns:a16="http://schemas.microsoft.com/office/drawing/2014/main" id="{FB609D4D-2BA1-3BD3-A20C-AA49E5E63D57}"/>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942;g290225379b6_0_0">
              <a:extLst>
                <a:ext uri="{FF2B5EF4-FFF2-40B4-BE49-F238E27FC236}">
                  <a16:creationId xmlns:a16="http://schemas.microsoft.com/office/drawing/2014/main" id="{F2134FC2-7010-56D8-A3B7-A73333E11098}"/>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109" name="Google Shape;940;g290225379b6_0_0">
            <a:extLst>
              <a:ext uri="{FF2B5EF4-FFF2-40B4-BE49-F238E27FC236}">
                <a16:creationId xmlns:a16="http://schemas.microsoft.com/office/drawing/2014/main" id="{7C1D7A12-BC04-11B8-312E-F58F489AADD8}"/>
              </a:ext>
            </a:extLst>
          </p:cNvPr>
          <p:cNvGrpSpPr/>
          <p:nvPr/>
        </p:nvGrpSpPr>
        <p:grpSpPr>
          <a:xfrm>
            <a:off x="7897759" y="1701330"/>
            <a:ext cx="189815" cy="173189"/>
            <a:chOff x="6943296" y="513283"/>
            <a:chExt cx="213000" cy="173798"/>
          </a:xfrm>
        </p:grpSpPr>
        <p:sp>
          <p:nvSpPr>
            <p:cNvPr id="1110" name="Google Shape;941;g290225379b6_0_0">
              <a:extLst>
                <a:ext uri="{FF2B5EF4-FFF2-40B4-BE49-F238E27FC236}">
                  <a16:creationId xmlns:a16="http://schemas.microsoft.com/office/drawing/2014/main" id="{E23244A3-6C72-B1D3-930C-2EE543A5D691}"/>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942;g290225379b6_0_0">
              <a:extLst>
                <a:ext uri="{FF2B5EF4-FFF2-40B4-BE49-F238E27FC236}">
                  <a16:creationId xmlns:a16="http://schemas.microsoft.com/office/drawing/2014/main" id="{0F2EABE4-0D2E-424A-C7A6-B97D2DF5AE0E}"/>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cxnSp>
        <p:nvCxnSpPr>
          <p:cNvPr id="1112" name="Google Shape;956;g290225379b6_0_0">
            <a:extLst>
              <a:ext uri="{FF2B5EF4-FFF2-40B4-BE49-F238E27FC236}">
                <a16:creationId xmlns:a16="http://schemas.microsoft.com/office/drawing/2014/main" id="{A61934C8-9657-1D62-6C5E-1FD6F9D6FFC0}"/>
              </a:ext>
            </a:extLst>
          </p:cNvPr>
          <p:cNvCxnSpPr>
            <a:cxnSpLocks/>
            <a:stCxn id="1004" idx="1"/>
            <a:endCxn id="981" idx="3"/>
          </p:cNvCxnSpPr>
          <p:nvPr/>
        </p:nvCxnSpPr>
        <p:spPr>
          <a:xfrm flipH="1">
            <a:off x="6949651" y="707994"/>
            <a:ext cx="118161" cy="0"/>
          </a:xfrm>
          <a:prstGeom prst="straightConnector1">
            <a:avLst/>
          </a:prstGeom>
          <a:noFill/>
          <a:ln w="9525" cap="flat" cmpd="sng">
            <a:solidFill>
              <a:schemeClr val="dk2"/>
            </a:solidFill>
            <a:prstDash val="solid"/>
            <a:round/>
            <a:headEnd type="none" w="med" len="med"/>
            <a:tailEnd type="none" w="med" len="med"/>
          </a:ln>
        </p:spPr>
      </p:cxnSp>
      <p:cxnSp>
        <p:nvCxnSpPr>
          <p:cNvPr id="1113" name="Google Shape;956;g290225379b6_0_0">
            <a:extLst>
              <a:ext uri="{FF2B5EF4-FFF2-40B4-BE49-F238E27FC236}">
                <a16:creationId xmlns:a16="http://schemas.microsoft.com/office/drawing/2014/main" id="{7B94E460-478C-B0BF-7CA5-49924E94E7B7}"/>
              </a:ext>
            </a:extLst>
          </p:cNvPr>
          <p:cNvCxnSpPr>
            <a:cxnSpLocks/>
          </p:cNvCxnSpPr>
          <p:nvPr/>
        </p:nvCxnSpPr>
        <p:spPr>
          <a:xfrm flipV="1">
            <a:off x="6148079" y="558969"/>
            <a:ext cx="0" cy="4063"/>
          </a:xfrm>
          <a:prstGeom prst="straightConnector1">
            <a:avLst/>
          </a:prstGeom>
          <a:noFill/>
          <a:ln w="9525" cap="flat" cmpd="sng">
            <a:solidFill>
              <a:schemeClr val="dk2"/>
            </a:solidFill>
            <a:prstDash val="solid"/>
            <a:round/>
            <a:headEnd type="none" w="med" len="med"/>
            <a:tailEnd type="none" w="med" len="med"/>
          </a:ln>
        </p:spPr>
      </p:cxnSp>
      <p:cxnSp>
        <p:nvCxnSpPr>
          <p:cNvPr id="1114" name="Google Shape;937;g290225379b6_0_0">
            <a:extLst>
              <a:ext uri="{FF2B5EF4-FFF2-40B4-BE49-F238E27FC236}">
                <a16:creationId xmlns:a16="http://schemas.microsoft.com/office/drawing/2014/main" id="{564AC0AB-66AF-C59B-5C1E-7A74DB77B0B8}"/>
              </a:ext>
            </a:extLst>
          </p:cNvPr>
          <p:cNvCxnSpPr>
            <a:cxnSpLocks/>
            <a:stCxn id="1008" idx="0"/>
            <a:endCxn id="1004" idx="2"/>
          </p:cNvCxnSpPr>
          <p:nvPr/>
        </p:nvCxnSpPr>
        <p:spPr>
          <a:xfrm rot="5400000" flipH="1" flipV="1">
            <a:off x="7087762" y="839905"/>
            <a:ext cx="145584" cy="4331"/>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1115" name="Google Shape;956;g290225379b6_0_0">
            <a:extLst>
              <a:ext uri="{FF2B5EF4-FFF2-40B4-BE49-F238E27FC236}">
                <a16:creationId xmlns:a16="http://schemas.microsoft.com/office/drawing/2014/main" id="{45A44605-670B-3B7E-7B58-5B53F7384D16}"/>
              </a:ext>
            </a:extLst>
          </p:cNvPr>
          <p:cNvCxnSpPr>
            <a:cxnSpLocks/>
            <a:stCxn id="1007" idx="1"/>
            <a:endCxn id="1010" idx="3"/>
          </p:cNvCxnSpPr>
          <p:nvPr/>
        </p:nvCxnSpPr>
        <p:spPr>
          <a:xfrm flipH="1">
            <a:off x="6968574" y="1026767"/>
            <a:ext cx="94907" cy="0"/>
          </a:xfrm>
          <a:prstGeom prst="straightConnector1">
            <a:avLst/>
          </a:prstGeom>
          <a:noFill/>
          <a:ln w="9525" cap="flat" cmpd="sng">
            <a:solidFill>
              <a:schemeClr val="dk2"/>
            </a:solidFill>
            <a:prstDash val="solid"/>
            <a:round/>
            <a:headEnd type="none" w="med" len="med"/>
            <a:tailEnd type="none" w="med" len="med"/>
          </a:ln>
        </p:spPr>
      </p:cxnSp>
      <p:cxnSp>
        <p:nvCxnSpPr>
          <p:cNvPr id="1116" name="Google Shape;956;g290225379b6_0_0">
            <a:extLst>
              <a:ext uri="{FF2B5EF4-FFF2-40B4-BE49-F238E27FC236}">
                <a16:creationId xmlns:a16="http://schemas.microsoft.com/office/drawing/2014/main" id="{580FE0FF-F5D4-FFED-9512-0663C5347990}"/>
              </a:ext>
            </a:extLst>
          </p:cNvPr>
          <p:cNvCxnSpPr>
            <a:cxnSpLocks/>
            <a:stCxn id="1022" idx="1"/>
            <a:endCxn id="1018" idx="3"/>
          </p:cNvCxnSpPr>
          <p:nvPr/>
        </p:nvCxnSpPr>
        <p:spPr>
          <a:xfrm flipH="1">
            <a:off x="7552901" y="1335077"/>
            <a:ext cx="86536" cy="0"/>
          </a:xfrm>
          <a:prstGeom prst="straightConnector1">
            <a:avLst/>
          </a:prstGeom>
          <a:noFill/>
          <a:ln w="9525" cap="flat" cmpd="sng">
            <a:solidFill>
              <a:schemeClr val="dk2"/>
            </a:solidFill>
            <a:prstDash val="solid"/>
            <a:round/>
            <a:headEnd type="none" w="med" len="med"/>
            <a:tailEnd type="none" w="med" len="med"/>
          </a:ln>
        </p:spPr>
      </p:cxnSp>
      <p:cxnSp>
        <p:nvCxnSpPr>
          <p:cNvPr id="1117" name="Google Shape;937;g290225379b6_0_0">
            <a:extLst>
              <a:ext uri="{FF2B5EF4-FFF2-40B4-BE49-F238E27FC236}">
                <a16:creationId xmlns:a16="http://schemas.microsoft.com/office/drawing/2014/main" id="{1D0A28E1-AE64-DE6D-503A-42B0CB135058}"/>
              </a:ext>
            </a:extLst>
          </p:cNvPr>
          <p:cNvCxnSpPr>
            <a:cxnSpLocks/>
            <a:stCxn id="1020" idx="0"/>
            <a:endCxn id="1013" idx="2"/>
          </p:cNvCxnSpPr>
          <p:nvPr/>
        </p:nvCxnSpPr>
        <p:spPr>
          <a:xfrm rot="5400000" flipH="1" flipV="1">
            <a:off x="7394620" y="1151426"/>
            <a:ext cx="135121" cy="8372"/>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1118" name="Google Shape;956;g290225379b6_0_0">
            <a:extLst>
              <a:ext uri="{FF2B5EF4-FFF2-40B4-BE49-F238E27FC236}">
                <a16:creationId xmlns:a16="http://schemas.microsoft.com/office/drawing/2014/main" id="{C32981F0-7EAB-A1D4-BD61-68FFFB93E797}"/>
              </a:ext>
            </a:extLst>
          </p:cNvPr>
          <p:cNvCxnSpPr>
            <a:cxnSpLocks/>
            <a:stCxn id="1089" idx="1"/>
            <a:endCxn id="1018" idx="3"/>
          </p:cNvCxnSpPr>
          <p:nvPr/>
        </p:nvCxnSpPr>
        <p:spPr>
          <a:xfrm flipH="1" flipV="1">
            <a:off x="7552901" y="1335077"/>
            <a:ext cx="84688" cy="258463"/>
          </a:xfrm>
          <a:prstGeom prst="straightConnector1">
            <a:avLst/>
          </a:prstGeom>
          <a:noFill/>
          <a:ln w="9525" cap="flat" cmpd="sng">
            <a:solidFill>
              <a:schemeClr val="dk2"/>
            </a:solidFill>
            <a:prstDash val="solid"/>
            <a:round/>
            <a:headEnd type="none" w="med" len="med"/>
            <a:tailEnd type="none" w="med" len="med"/>
          </a:ln>
        </p:spPr>
      </p:cxnSp>
      <p:cxnSp>
        <p:nvCxnSpPr>
          <p:cNvPr id="1119" name="Google Shape;956;g290225379b6_0_0">
            <a:extLst>
              <a:ext uri="{FF2B5EF4-FFF2-40B4-BE49-F238E27FC236}">
                <a16:creationId xmlns:a16="http://schemas.microsoft.com/office/drawing/2014/main" id="{8EF0DA72-6845-4E3A-104B-FCB33A1607C9}"/>
              </a:ext>
            </a:extLst>
          </p:cNvPr>
          <p:cNvCxnSpPr>
            <a:cxnSpLocks/>
            <a:stCxn id="1092" idx="1"/>
            <a:endCxn id="1018" idx="3"/>
          </p:cNvCxnSpPr>
          <p:nvPr/>
        </p:nvCxnSpPr>
        <p:spPr>
          <a:xfrm flipH="1" flipV="1">
            <a:off x="7552901" y="1335077"/>
            <a:ext cx="84688" cy="481565"/>
          </a:xfrm>
          <a:prstGeom prst="straightConnector1">
            <a:avLst/>
          </a:prstGeom>
          <a:noFill/>
          <a:ln w="9525" cap="flat" cmpd="sng">
            <a:solidFill>
              <a:schemeClr val="dk2"/>
            </a:solidFill>
            <a:prstDash val="solid"/>
            <a:round/>
            <a:headEnd type="none" w="med" len="med"/>
            <a:tailEnd type="none" w="med" len="med"/>
          </a:ln>
        </p:spPr>
      </p:cxnSp>
      <p:cxnSp>
        <p:nvCxnSpPr>
          <p:cNvPr id="1120" name="Google Shape;956;g290225379b6_0_0">
            <a:extLst>
              <a:ext uri="{FF2B5EF4-FFF2-40B4-BE49-F238E27FC236}">
                <a16:creationId xmlns:a16="http://schemas.microsoft.com/office/drawing/2014/main" id="{F061BE35-DF77-E486-81AB-8CFB989941A4}"/>
              </a:ext>
            </a:extLst>
          </p:cNvPr>
          <p:cNvCxnSpPr>
            <a:cxnSpLocks/>
            <a:stCxn id="1096" idx="0"/>
            <a:endCxn id="1018" idx="2"/>
          </p:cNvCxnSpPr>
          <p:nvPr/>
        </p:nvCxnSpPr>
        <p:spPr>
          <a:xfrm flipV="1">
            <a:off x="7457994" y="1396361"/>
            <a:ext cx="0" cy="85486"/>
          </a:xfrm>
          <a:prstGeom prst="straightConnector1">
            <a:avLst/>
          </a:prstGeom>
          <a:noFill/>
          <a:ln w="9525" cap="flat" cmpd="sng">
            <a:solidFill>
              <a:schemeClr val="dk2"/>
            </a:solidFill>
            <a:prstDash val="solid"/>
            <a:round/>
            <a:headEnd type="none" w="med" len="med"/>
            <a:tailEnd type="none" w="med" len="med"/>
          </a:ln>
        </p:spPr>
      </p:cxnSp>
      <p:cxnSp>
        <p:nvCxnSpPr>
          <p:cNvPr id="1121" name="Google Shape;956;g290225379b6_0_0">
            <a:extLst>
              <a:ext uri="{FF2B5EF4-FFF2-40B4-BE49-F238E27FC236}">
                <a16:creationId xmlns:a16="http://schemas.microsoft.com/office/drawing/2014/main" id="{988F3815-19C1-342E-32BF-A35C27B7EC0B}"/>
              </a:ext>
            </a:extLst>
          </p:cNvPr>
          <p:cNvCxnSpPr>
            <a:cxnSpLocks/>
            <a:stCxn id="1095" idx="1"/>
            <a:endCxn id="1098" idx="3"/>
          </p:cNvCxnSpPr>
          <p:nvPr/>
        </p:nvCxnSpPr>
        <p:spPr>
          <a:xfrm flipH="1" flipV="1">
            <a:off x="7253296" y="1335077"/>
            <a:ext cx="109790" cy="258675"/>
          </a:xfrm>
          <a:prstGeom prst="straightConnector1">
            <a:avLst/>
          </a:prstGeom>
          <a:noFill/>
          <a:ln w="9525" cap="flat" cmpd="sng">
            <a:solidFill>
              <a:schemeClr val="dk2"/>
            </a:solidFill>
            <a:prstDash val="solid"/>
            <a:round/>
            <a:headEnd type="none" w="med" len="med"/>
            <a:tailEnd type="none" w="med" len="med"/>
          </a:ln>
        </p:spPr>
      </p:cxnSp>
      <p:cxnSp>
        <p:nvCxnSpPr>
          <p:cNvPr id="1122" name="Google Shape;956;g290225379b6_0_0">
            <a:extLst>
              <a:ext uri="{FF2B5EF4-FFF2-40B4-BE49-F238E27FC236}">
                <a16:creationId xmlns:a16="http://schemas.microsoft.com/office/drawing/2014/main" id="{F4F88CAB-AE2B-2702-0A26-021DF8A4F0DA}"/>
              </a:ext>
            </a:extLst>
          </p:cNvPr>
          <p:cNvCxnSpPr>
            <a:cxnSpLocks/>
            <a:stCxn id="1013" idx="1"/>
            <a:endCxn id="1007" idx="3"/>
          </p:cNvCxnSpPr>
          <p:nvPr/>
        </p:nvCxnSpPr>
        <p:spPr>
          <a:xfrm flipH="1">
            <a:off x="7253296" y="1026767"/>
            <a:ext cx="118162" cy="0"/>
          </a:xfrm>
          <a:prstGeom prst="straightConnector1">
            <a:avLst/>
          </a:prstGeom>
          <a:noFill/>
          <a:ln w="9525" cap="flat" cmpd="sng">
            <a:solidFill>
              <a:schemeClr val="dk2"/>
            </a:solidFill>
            <a:prstDash val="solid"/>
            <a:round/>
            <a:headEnd type="none" w="med" len="med"/>
            <a:tailEnd type="none" w="med" len="med"/>
          </a:ln>
        </p:spPr>
      </p:cxnSp>
      <p:cxnSp>
        <p:nvCxnSpPr>
          <p:cNvPr id="1123" name="Google Shape;956;g290225379b6_0_0">
            <a:extLst>
              <a:ext uri="{FF2B5EF4-FFF2-40B4-BE49-F238E27FC236}">
                <a16:creationId xmlns:a16="http://schemas.microsoft.com/office/drawing/2014/main" id="{07C5FC28-C7AB-655D-C7C0-73889BB735D5}"/>
              </a:ext>
            </a:extLst>
          </p:cNvPr>
          <p:cNvCxnSpPr>
            <a:cxnSpLocks/>
            <a:stCxn id="1018" idx="1"/>
            <a:endCxn id="1098" idx="3"/>
          </p:cNvCxnSpPr>
          <p:nvPr/>
        </p:nvCxnSpPr>
        <p:spPr>
          <a:xfrm flipH="1">
            <a:off x="7253296" y="1335077"/>
            <a:ext cx="109790" cy="0"/>
          </a:xfrm>
          <a:prstGeom prst="straightConnector1">
            <a:avLst/>
          </a:prstGeom>
          <a:noFill/>
          <a:ln w="9525" cap="flat" cmpd="sng">
            <a:solidFill>
              <a:schemeClr val="dk2"/>
            </a:solidFill>
            <a:prstDash val="solid"/>
            <a:round/>
            <a:headEnd type="none" w="med" len="med"/>
            <a:tailEnd type="none" w="med" len="med"/>
          </a:ln>
        </p:spPr>
      </p:cxnSp>
      <p:grpSp>
        <p:nvGrpSpPr>
          <p:cNvPr id="2" name="Google Shape;1149;g294029636b3_0_3">
            <a:extLst>
              <a:ext uri="{FF2B5EF4-FFF2-40B4-BE49-F238E27FC236}">
                <a16:creationId xmlns:a16="http://schemas.microsoft.com/office/drawing/2014/main" id="{A449B089-9A35-00DB-887F-DBC644FEA5BA}"/>
              </a:ext>
            </a:extLst>
          </p:cNvPr>
          <p:cNvGrpSpPr/>
          <p:nvPr/>
        </p:nvGrpSpPr>
        <p:grpSpPr>
          <a:xfrm>
            <a:off x="3587076" y="3795091"/>
            <a:ext cx="1396824" cy="565382"/>
            <a:chOff x="3500102" y="3388620"/>
            <a:chExt cx="1110000" cy="450253"/>
          </a:xfrm>
        </p:grpSpPr>
        <p:sp>
          <p:nvSpPr>
            <p:cNvPr id="3" name="Google Shape;1150;g294029636b3_0_3">
              <a:extLst>
                <a:ext uri="{FF2B5EF4-FFF2-40B4-BE49-F238E27FC236}">
                  <a16:creationId xmlns:a16="http://schemas.microsoft.com/office/drawing/2014/main" id="{2A5E76D3-9950-769C-C800-B82AC7BD4DFA}"/>
                </a:ext>
              </a:extLst>
            </p:cNvPr>
            <p:cNvSpPr/>
            <p:nvPr/>
          </p:nvSpPr>
          <p:spPr>
            <a:xfrm>
              <a:off x="3500102" y="3520273"/>
              <a:ext cx="1110000" cy="318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 name="Google Shape;1151;g294029636b3_0_3">
              <a:extLst>
                <a:ext uri="{FF2B5EF4-FFF2-40B4-BE49-F238E27FC236}">
                  <a16:creationId xmlns:a16="http://schemas.microsoft.com/office/drawing/2014/main" id="{3C21705D-C57F-15C2-4F11-FFE452B14D10}"/>
                </a:ext>
              </a:extLst>
            </p:cNvPr>
            <p:cNvSpPr/>
            <p:nvPr/>
          </p:nvSpPr>
          <p:spPr>
            <a:xfrm>
              <a:off x="3500102" y="3388620"/>
              <a:ext cx="1110000" cy="132300"/>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800" b="1">
                  <a:solidFill>
                    <a:srgbClr val="FFFFFF"/>
                  </a:solidFill>
                </a:rPr>
                <a:t>Annotatie</a:t>
              </a:r>
              <a:endParaRPr sz="800" b="1" i="0" u="none" strike="noStrike" cap="none">
                <a:solidFill>
                  <a:srgbClr val="FFFFFF"/>
                </a:solidFill>
                <a:latin typeface="Arial"/>
                <a:ea typeface="Arial"/>
                <a:cs typeface="Arial"/>
                <a:sym typeface="Arial"/>
              </a:endParaRPr>
            </a:p>
          </p:txBody>
        </p:sp>
      </p:grpSp>
      <p:cxnSp>
        <p:nvCxnSpPr>
          <p:cNvPr id="5" name="Google Shape;1651;g2906a1306da_0_23">
            <a:extLst>
              <a:ext uri="{FF2B5EF4-FFF2-40B4-BE49-F238E27FC236}">
                <a16:creationId xmlns:a16="http://schemas.microsoft.com/office/drawing/2014/main" id="{0B99AD56-6DC0-A904-1911-CB6A06C21478}"/>
              </a:ext>
            </a:extLst>
          </p:cNvPr>
          <p:cNvCxnSpPr>
            <a:cxnSpLocks/>
            <a:stCxn id="4" idx="0"/>
            <a:endCxn id="11" idx="2"/>
          </p:cNvCxnSpPr>
          <p:nvPr/>
        </p:nvCxnSpPr>
        <p:spPr>
          <a:xfrm flipV="1">
            <a:off x="4285488" y="3458375"/>
            <a:ext cx="0" cy="336716"/>
          </a:xfrm>
          <a:prstGeom prst="straightConnector1">
            <a:avLst/>
          </a:prstGeom>
          <a:noFill/>
          <a:ln w="9525" cap="flat" cmpd="sng">
            <a:solidFill>
              <a:schemeClr val="dk2"/>
            </a:solidFill>
            <a:prstDash val="solid"/>
            <a:round/>
            <a:headEnd type="none" w="med" len="med"/>
            <a:tailEnd type="none" w="med" len="med"/>
          </a:ln>
        </p:spPr>
      </p:cxnSp>
      <p:sp>
        <p:nvSpPr>
          <p:cNvPr id="15" name="TextBox 14">
            <a:extLst>
              <a:ext uri="{FF2B5EF4-FFF2-40B4-BE49-F238E27FC236}">
                <a16:creationId xmlns:a16="http://schemas.microsoft.com/office/drawing/2014/main" id="{791EC5B8-E7C0-CDEC-3FCE-2D14F28E1CBE}"/>
              </a:ext>
            </a:extLst>
          </p:cNvPr>
          <p:cNvSpPr txBox="1"/>
          <p:nvPr/>
        </p:nvSpPr>
        <p:spPr>
          <a:xfrm>
            <a:off x="553450" y="747274"/>
            <a:ext cx="4873469" cy="954107"/>
          </a:xfrm>
          <a:prstGeom prst="rect">
            <a:avLst/>
          </a:prstGeom>
          <a:noFill/>
        </p:spPr>
        <p:txBody>
          <a:bodyPr wrap="square" lIns="91440" tIns="45720" rIns="91440" bIns="45720" anchor="t">
            <a:spAutoFit/>
          </a:bodyPr>
          <a:lstStyle/>
          <a:p>
            <a:r>
              <a:rPr lang="nl-BE" sz="1400" b="1">
                <a:solidFill>
                  <a:srgbClr val="0B5394"/>
                </a:solidFill>
                <a:latin typeface="Calibri"/>
                <a:ea typeface="Calibri"/>
                <a:cs typeface="Calibri"/>
                <a:sym typeface="Calibri"/>
              </a:rPr>
              <a:t>Deze Besluiten kunnen een Annotatie krijgen door een Agent die bijkomende informatie gaat toevoegen.</a:t>
            </a:r>
            <a:r>
              <a:rPr lang="nl-BE" b="1">
                <a:solidFill>
                  <a:srgbClr val="0B5394"/>
                </a:solidFill>
                <a:latin typeface="Calibri"/>
                <a:ea typeface="Calibri"/>
                <a:cs typeface="Calibri"/>
                <a:sym typeface="Calibri"/>
              </a:rPr>
              <a:t> </a:t>
            </a:r>
            <a:r>
              <a:rPr lang="nl-BE" b="1">
                <a:solidFill>
                  <a:srgbClr val="0B5394"/>
                </a:solidFill>
                <a:ea typeface="Calibri"/>
                <a:sym typeface="Calibri"/>
              </a:rPr>
              <a:t>Deze Annotatie kan uitgevoerd worden via een menselijke actie maar kan ook AI-gestuurd zijn.</a:t>
            </a:r>
            <a:endParaRPr lang="en-GB"/>
          </a:p>
        </p:txBody>
      </p:sp>
    </p:spTree>
    <p:extLst>
      <p:ext uri="{BB962C8B-B14F-4D97-AF65-F5344CB8AC3E}">
        <p14:creationId xmlns:p14="http://schemas.microsoft.com/office/powerpoint/2010/main" val="26097670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g294029636b3_0_3"/>
          <p:cNvSpPr/>
          <p:nvPr/>
        </p:nvSpPr>
        <p:spPr>
          <a:xfrm>
            <a:off x="5395800" y="0"/>
            <a:ext cx="3748200" cy="5139513"/>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r>
              <a:rPr lang="nl-BE" sz="1200" b="1"/>
              <a:t>Wat is een Annotatie?</a:t>
            </a:r>
            <a:endParaRPr sz="1200" b="1"/>
          </a:p>
          <a:p>
            <a:pPr marL="0" marR="0" lvl="0" indent="0" algn="l" rtl="0">
              <a:lnSpc>
                <a:spcPct val="100000"/>
              </a:lnSpc>
              <a:spcBef>
                <a:spcPts val="0"/>
              </a:spcBef>
              <a:spcAft>
                <a:spcPts val="0"/>
              </a:spcAft>
              <a:buClr>
                <a:srgbClr val="000000"/>
              </a:buClr>
              <a:buSzPts val="1200"/>
              <a:buFont typeface="Arial"/>
              <a:buNone/>
            </a:pPr>
            <a:r>
              <a:rPr lang="nl-BE" sz="1200"/>
              <a:t>Een verklarende aantekening.</a:t>
            </a:r>
          </a:p>
          <a:p>
            <a:pPr marL="0" marR="0" lvl="0" indent="0" algn="l" rtl="0">
              <a:lnSpc>
                <a:spcPct val="100000"/>
              </a:lnSpc>
              <a:spcBef>
                <a:spcPts val="0"/>
              </a:spcBef>
              <a:spcAft>
                <a:spcPts val="0"/>
              </a:spcAft>
              <a:buClr>
                <a:srgbClr val="000000"/>
              </a:buClr>
              <a:buSzPts val="1200"/>
              <a:buFont typeface="Arial"/>
              <a:buNone/>
            </a:pPr>
            <a:endParaRPr lang="nl-BE" sz="1200" i="1"/>
          </a:p>
          <a:p>
            <a:pPr marL="0" marR="0" lvl="0" indent="0" algn="l" rtl="0">
              <a:lnSpc>
                <a:spcPct val="100000"/>
              </a:lnSpc>
              <a:spcBef>
                <a:spcPts val="0"/>
              </a:spcBef>
              <a:spcAft>
                <a:spcPts val="0"/>
              </a:spcAft>
              <a:buClr>
                <a:srgbClr val="000000"/>
              </a:buClr>
              <a:buSzPts val="1200"/>
              <a:buFont typeface="Arial"/>
              <a:buNone/>
            </a:pPr>
            <a:r>
              <a:rPr lang="nl-NL" sz="1200" b="1"/>
              <a:t>Wat is een Doelwit?</a:t>
            </a:r>
          </a:p>
          <a:p>
            <a:pPr marL="0" marR="0" lvl="0" indent="0" algn="l" rtl="0">
              <a:lnSpc>
                <a:spcPct val="100000"/>
              </a:lnSpc>
              <a:spcBef>
                <a:spcPts val="0"/>
              </a:spcBef>
              <a:spcAft>
                <a:spcPts val="0"/>
              </a:spcAft>
              <a:buClr>
                <a:srgbClr val="000000"/>
              </a:buClr>
              <a:buSzPts val="1200"/>
              <a:buFont typeface="Arial"/>
              <a:buNone/>
            </a:pPr>
            <a:r>
              <a:rPr lang="nl-NL" sz="1200"/>
              <a:t>Datgene waar de Annotatie meer informatie over verschaft.</a:t>
            </a:r>
          </a:p>
          <a:p>
            <a:pPr marL="0" marR="0" lvl="0" indent="0" algn="l" rtl="0">
              <a:lnSpc>
                <a:spcPct val="100000"/>
              </a:lnSpc>
              <a:spcBef>
                <a:spcPts val="0"/>
              </a:spcBef>
              <a:spcAft>
                <a:spcPts val="0"/>
              </a:spcAft>
              <a:buClr>
                <a:srgbClr val="000000"/>
              </a:buClr>
              <a:buSzPts val="1200"/>
              <a:buFont typeface="Arial"/>
              <a:buNone/>
            </a:pPr>
            <a:endParaRPr lang="nl-BE" sz="1200"/>
          </a:p>
          <a:p>
            <a:pPr marL="0" marR="0" lvl="0" indent="0" algn="l" rtl="0">
              <a:lnSpc>
                <a:spcPct val="100000"/>
              </a:lnSpc>
              <a:spcBef>
                <a:spcPts val="0"/>
              </a:spcBef>
              <a:spcAft>
                <a:spcPts val="0"/>
              </a:spcAft>
              <a:buClr>
                <a:srgbClr val="000000"/>
              </a:buClr>
              <a:buSzPts val="1200"/>
              <a:buFont typeface="Arial"/>
              <a:buNone/>
            </a:pPr>
            <a:r>
              <a:rPr lang="nl-NL" sz="1200" b="1"/>
              <a:t>Wat is een Inhoud?</a:t>
            </a:r>
          </a:p>
          <a:p>
            <a:pPr marL="0" marR="0" lvl="0" indent="0" algn="l" rtl="0">
              <a:lnSpc>
                <a:spcPct val="100000"/>
              </a:lnSpc>
              <a:spcBef>
                <a:spcPts val="0"/>
              </a:spcBef>
              <a:spcAft>
                <a:spcPts val="0"/>
              </a:spcAft>
              <a:buClr>
                <a:srgbClr val="000000"/>
              </a:buClr>
              <a:buSzPts val="1200"/>
              <a:buFont typeface="Arial"/>
              <a:buNone/>
            </a:pPr>
            <a:r>
              <a:rPr lang="en-GB" sz="1200"/>
              <a:t>De </a:t>
            </a:r>
            <a:r>
              <a:rPr lang="nl-BE" sz="1200"/>
              <a:t>informatie die werd toegevoegd door middel van de Annotatie.</a:t>
            </a:r>
          </a:p>
          <a:p>
            <a:pPr marL="0" marR="0" lvl="0" indent="0" algn="l" rtl="0">
              <a:lnSpc>
                <a:spcPct val="100000"/>
              </a:lnSpc>
              <a:spcBef>
                <a:spcPts val="0"/>
              </a:spcBef>
              <a:spcAft>
                <a:spcPts val="0"/>
              </a:spcAft>
              <a:buClr>
                <a:srgbClr val="000000"/>
              </a:buClr>
              <a:buSzPts val="1200"/>
              <a:buFont typeface="Arial"/>
              <a:buNone/>
            </a:pPr>
            <a:endParaRPr lang="nl-BE" sz="1200" i="1"/>
          </a:p>
          <a:p>
            <a:pPr marL="0" marR="0" lvl="0" indent="0" algn="l" rtl="0">
              <a:lnSpc>
                <a:spcPct val="100000"/>
              </a:lnSpc>
              <a:spcBef>
                <a:spcPts val="0"/>
              </a:spcBef>
              <a:spcAft>
                <a:spcPts val="0"/>
              </a:spcAft>
              <a:buClr>
                <a:srgbClr val="000000"/>
              </a:buClr>
              <a:buSzPts val="1200"/>
              <a:buFont typeface="Arial"/>
              <a:buNone/>
            </a:pPr>
            <a:r>
              <a:rPr lang="nl-BE" sz="1200" b="1"/>
              <a:t>Wat is een Motivatie?</a:t>
            </a:r>
          </a:p>
          <a:p>
            <a:pPr marL="0" marR="0" lvl="0" indent="0" algn="l" rtl="0">
              <a:lnSpc>
                <a:spcPct val="100000"/>
              </a:lnSpc>
              <a:spcBef>
                <a:spcPts val="0"/>
              </a:spcBef>
              <a:spcAft>
                <a:spcPts val="0"/>
              </a:spcAft>
              <a:buClr>
                <a:srgbClr val="000000"/>
              </a:buClr>
              <a:buSzPts val="1200"/>
              <a:buFont typeface="Arial"/>
              <a:buNone/>
            </a:pPr>
            <a:r>
              <a:rPr lang="nl-BE" sz="1200"/>
              <a:t>De reden of doel van de Annotatie</a:t>
            </a:r>
            <a:endParaRPr lang="en-GB" sz="1000"/>
          </a:p>
          <a:p>
            <a:pPr marL="0" marR="0" lvl="0" indent="0" algn="l" rtl="0">
              <a:lnSpc>
                <a:spcPct val="100000"/>
              </a:lnSpc>
              <a:spcBef>
                <a:spcPts val="0"/>
              </a:spcBef>
              <a:spcAft>
                <a:spcPts val="0"/>
              </a:spcAft>
              <a:buClr>
                <a:srgbClr val="000000"/>
              </a:buClr>
              <a:buSzPts val="1200"/>
              <a:buFont typeface="Arial"/>
              <a:buNone/>
            </a:pPr>
            <a:endParaRPr sz="1000" i="1"/>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1019" name="Google Shape;1019;g294029636b3_0_3"/>
          <p:cNvSpPr txBox="1"/>
          <p:nvPr/>
        </p:nvSpPr>
        <p:spPr>
          <a:xfrm>
            <a:off x="553450" y="275775"/>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25"/>
                  </a:ext>
                </a:extLst>
              </a:rPr>
              <a:t>Storyline</a:t>
            </a:r>
            <a:endParaRPr lang="nl-BE" sz="2200" b="1" i="0" u="none" strike="noStrike" cap="none">
              <a:solidFill>
                <a:srgbClr val="000000"/>
              </a:solidFill>
              <a:latin typeface="Arial"/>
              <a:ea typeface="Arial"/>
              <a:cs typeface="Arial"/>
              <a:sym typeface="Arial"/>
            </a:endParaRPr>
          </a:p>
        </p:txBody>
      </p:sp>
      <p:grpSp>
        <p:nvGrpSpPr>
          <p:cNvPr id="1149" name="Google Shape;1149;g294029636b3_0_3"/>
          <p:cNvGrpSpPr/>
          <p:nvPr/>
        </p:nvGrpSpPr>
        <p:grpSpPr>
          <a:xfrm>
            <a:off x="1502538" y="3035658"/>
            <a:ext cx="1487646" cy="565382"/>
            <a:chOff x="3500102" y="3388620"/>
            <a:chExt cx="1110000" cy="450253"/>
          </a:xfrm>
        </p:grpSpPr>
        <p:sp>
          <p:nvSpPr>
            <p:cNvPr id="1150" name="Google Shape;1150;g294029636b3_0_3"/>
            <p:cNvSpPr/>
            <p:nvPr/>
          </p:nvSpPr>
          <p:spPr>
            <a:xfrm>
              <a:off x="3500102" y="3520273"/>
              <a:ext cx="1110000" cy="318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g294029636b3_0_3"/>
            <p:cNvSpPr/>
            <p:nvPr/>
          </p:nvSpPr>
          <p:spPr>
            <a:xfrm>
              <a:off x="3500102" y="3388620"/>
              <a:ext cx="1110000" cy="132300"/>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800" b="1">
                  <a:solidFill>
                    <a:srgbClr val="FFFFFF"/>
                  </a:solidFill>
                </a:rPr>
                <a:t>Annotatie</a:t>
              </a:r>
              <a:endParaRPr sz="800" b="1" i="0" u="none" strike="noStrike" cap="none">
                <a:solidFill>
                  <a:srgbClr val="FFFFFF"/>
                </a:solidFill>
                <a:latin typeface="Arial"/>
                <a:ea typeface="Arial"/>
                <a:cs typeface="Arial"/>
                <a:sym typeface="Arial"/>
              </a:endParaRPr>
            </a:p>
          </p:txBody>
        </p:sp>
      </p:grpSp>
      <p:grpSp>
        <p:nvGrpSpPr>
          <p:cNvPr id="4" name="Group 3">
            <a:extLst>
              <a:ext uri="{FF2B5EF4-FFF2-40B4-BE49-F238E27FC236}">
                <a16:creationId xmlns:a16="http://schemas.microsoft.com/office/drawing/2014/main" id="{EF166725-4D33-0271-820C-2620C481211D}"/>
              </a:ext>
            </a:extLst>
          </p:cNvPr>
          <p:cNvGrpSpPr/>
          <p:nvPr/>
        </p:nvGrpSpPr>
        <p:grpSpPr>
          <a:xfrm>
            <a:off x="3166054" y="3790979"/>
            <a:ext cx="1487646" cy="561868"/>
            <a:chOff x="2361637" y="1595395"/>
            <a:chExt cx="1396824" cy="561868"/>
          </a:xfrm>
        </p:grpSpPr>
        <p:sp>
          <p:nvSpPr>
            <p:cNvPr id="9" name="Google Shape;1150;g294029636b3_0_3">
              <a:extLst>
                <a:ext uri="{FF2B5EF4-FFF2-40B4-BE49-F238E27FC236}">
                  <a16:creationId xmlns:a16="http://schemas.microsoft.com/office/drawing/2014/main" id="{686A5D7C-D8F3-981C-D5B6-1BCDC34D788F}"/>
                </a:ext>
              </a:extLst>
            </p:cNvPr>
            <p:cNvSpPr/>
            <p:nvPr/>
          </p:nvSpPr>
          <p:spPr>
            <a:xfrm>
              <a:off x="2361637" y="1757198"/>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151;g294029636b3_0_3">
              <a:extLst>
                <a:ext uri="{FF2B5EF4-FFF2-40B4-BE49-F238E27FC236}">
                  <a16:creationId xmlns:a16="http://schemas.microsoft.com/office/drawing/2014/main" id="{30B85FB2-06D6-990F-FDED-4410780022E8}"/>
                </a:ext>
              </a:extLst>
            </p:cNvPr>
            <p:cNvSpPr/>
            <p:nvPr/>
          </p:nvSpPr>
          <p:spPr>
            <a:xfrm>
              <a:off x="2361637" y="1595395"/>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800" b="1">
                  <a:solidFill>
                    <a:srgbClr val="FFFFFF"/>
                  </a:solidFill>
                </a:rPr>
                <a:t>Doelwit</a:t>
              </a:r>
              <a:endParaRPr sz="800" b="1" i="0" u="none" strike="noStrike" cap="none">
                <a:solidFill>
                  <a:srgbClr val="FFFFFF"/>
                </a:solidFill>
                <a:latin typeface="Arial"/>
                <a:ea typeface="Arial"/>
                <a:cs typeface="Arial"/>
                <a:sym typeface="Arial"/>
              </a:endParaRPr>
            </a:p>
          </p:txBody>
        </p:sp>
      </p:grpSp>
      <p:pic>
        <p:nvPicPr>
          <p:cNvPr id="13" name="Picture 2">
            <a:extLst>
              <a:ext uri="{FF2B5EF4-FFF2-40B4-BE49-F238E27FC236}">
                <a16:creationId xmlns:a16="http://schemas.microsoft.com/office/drawing/2014/main" id="{C1D9CC22-DD9D-856D-2842-C6C48B8DAF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521" t="10805" r="35040" b="68699"/>
          <a:stretch/>
        </p:blipFill>
        <p:spPr bwMode="auto">
          <a:xfrm>
            <a:off x="4800115" y="4147857"/>
            <a:ext cx="595685" cy="914451"/>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Google Shape;1651;g2906a1306da_0_23">
            <a:extLst>
              <a:ext uri="{FF2B5EF4-FFF2-40B4-BE49-F238E27FC236}">
                <a16:creationId xmlns:a16="http://schemas.microsoft.com/office/drawing/2014/main" id="{33AEE37F-57C7-5956-9B30-ABE8197F80D7}"/>
              </a:ext>
            </a:extLst>
          </p:cNvPr>
          <p:cNvCxnSpPr>
            <a:cxnSpLocks/>
            <a:stCxn id="1150" idx="2"/>
            <a:endCxn id="10" idx="0"/>
          </p:cNvCxnSpPr>
          <p:nvPr/>
        </p:nvCxnSpPr>
        <p:spPr>
          <a:xfrm>
            <a:off x="2246361" y="3601040"/>
            <a:ext cx="1663516" cy="189939"/>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30E738E4-57C8-D0E2-D2F4-1F5534EFA6C1}"/>
              </a:ext>
            </a:extLst>
          </p:cNvPr>
          <p:cNvSpPr txBox="1"/>
          <p:nvPr/>
        </p:nvSpPr>
        <p:spPr>
          <a:xfrm>
            <a:off x="553450" y="747274"/>
            <a:ext cx="4873469" cy="738664"/>
          </a:xfrm>
          <a:prstGeom prst="rect">
            <a:avLst/>
          </a:prstGeom>
          <a:noFill/>
        </p:spPr>
        <p:txBody>
          <a:bodyPr wrap="square" lIns="91440" tIns="45720" rIns="91440" bIns="45720" anchor="t">
            <a:spAutoFit/>
          </a:bodyPr>
          <a:lstStyle/>
          <a:p>
            <a:r>
              <a:rPr lang="nl-BE" sz="1400" b="1">
                <a:solidFill>
                  <a:srgbClr val="0B5394"/>
                </a:solidFill>
                <a:latin typeface="Calibri"/>
                <a:ea typeface="Calibri"/>
                <a:cs typeface="Calibri"/>
                <a:sym typeface="Calibri"/>
              </a:rPr>
              <a:t>Deze Besluiten kunnen een Annotatie krijgen die bijkomende informatie gaat toevoegen.</a:t>
            </a:r>
            <a:r>
              <a:rPr lang="nl-BE" b="1">
                <a:solidFill>
                  <a:srgbClr val="0B5394"/>
                </a:solidFill>
                <a:latin typeface="Calibri"/>
                <a:ea typeface="Calibri"/>
                <a:cs typeface="Calibri"/>
                <a:sym typeface="Calibri"/>
              </a:rPr>
              <a:t> </a:t>
            </a:r>
            <a:r>
              <a:rPr lang="nl-BE" sz="1400" b="1">
                <a:solidFill>
                  <a:srgbClr val="0B5394"/>
                </a:solidFill>
                <a:latin typeface="Calibri"/>
                <a:ea typeface="Calibri"/>
                <a:cs typeface="Calibri"/>
                <a:sym typeface="Calibri"/>
              </a:rPr>
              <a:t> Hierbij is het belangrijk de zekerheid van de annotatie toe te voegen.</a:t>
            </a:r>
            <a:endParaRPr lang="en-GB"/>
          </a:p>
        </p:txBody>
      </p:sp>
      <p:grpSp>
        <p:nvGrpSpPr>
          <p:cNvPr id="2" name="Group 1">
            <a:extLst>
              <a:ext uri="{FF2B5EF4-FFF2-40B4-BE49-F238E27FC236}">
                <a16:creationId xmlns:a16="http://schemas.microsoft.com/office/drawing/2014/main" id="{D3D812EB-2B08-6A2C-C437-65B8515BDCB8}"/>
              </a:ext>
            </a:extLst>
          </p:cNvPr>
          <p:cNvGrpSpPr/>
          <p:nvPr/>
        </p:nvGrpSpPr>
        <p:grpSpPr>
          <a:xfrm>
            <a:off x="368484" y="2223599"/>
            <a:ext cx="1487647" cy="561868"/>
            <a:chOff x="2361636" y="1595395"/>
            <a:chExt cx="1396825" cy="561868"/>
          </a:xfrm>
        </p:grpSpPr>
        <p:sp>
          <p:nvSpPr>
            <p:cNvPr id="6" name="Google Shape;1150;g294029636b3_0_3">
              <a:extLst>
                <a:ext uri="{FF2B5EF4-FFF2-40B4-BE49-F238E27FC236}">
                  <a16:creationId xmlns:a16="http://schemas.microsoft.com/office/drawing/2014/main" id="{FE8F9CF6-21A8-1E3F-A15B-60A4B96BC163}"/>
                </a:ext>
              </a:extLst>
            </p:cNvPr>
            <p:cNvSpPr/>
            <p:nvPr/>
          </p:nvSpPr>
          <p:spPr>
            <a:xfrm>
              <a:off x="2361637" y="1757198"/>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1151;g294029636b3_0_3">
              <a:extLst>
                <a:ext uri="{FF2B5EF4-FFF2-40B4-BE49-F238E27FC236}">
                  <a16:creationId xmlns:a16="http://schemas.microsoft.com/office/drawing/2014/main" id="{24AA3581-3844-3CAB-682B-12F41AD5A461}"/>
                </a:ext>
              </a:extLst>
            </p:cNvPr>
            <p:cNvSpPr/>
            <p:nvPr/>
          </p:nvSpPr>
          <p:spPr>
            <a:xfrm>
              <a:off x="2361636" y="1595395"/>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800" b="1">
                  <a:solidFill>
                    <a:srgbClr val="FFFFFF"/>
                  </a:solidFill>
                </a:rPr>
                <a:t>Inhoud</a:t>
              </a:r>
              <a:endParaRPr sz="800" b="1" i="0" u="none" strike="noStrike" cap="none">
                <a:solidFill>
                  <a:srgbClr val="FFFFFF"/>
                </a:solidFill>
                <a:latin typeface="Arial"/>
                <a:ea typeface="Arial"/>
                <a:cs typeface="Arial"/>
                <a:sym typeface="Arial"/>
              </a:endParaRPr>
            </a:p>
          </p:txBody>
        </p:sp>
      </p:grpSp>
      <p:cxnSp>
        <p:nvCxnSpPr>
          <p:cNvPr id="21" name="Google Shape;1651;g2906a1306da_0_23">
            <a:extLst>
              <a:ext uri="{FF2B5EF4-FFF2-40B4-BE49-F238E27FC236}">
                <a16:creationId xmlns:a16="http://schemas.microsoft.com/office/drawing/2014/main" id="{BC59EB1E-7F14-0280-BCA6-9B4398EC7909}"/>
              </a:ext>
            </a:extLst>
          </p:cNvPr>
          <p:cNvCxnSpPr>
            <a:cxnSpLocks/>
            <a:stCxn id="6" idx="2"/>
            <a:endCxn id="1151" idx="0"/>
          </p:cNvCxnSpPr>
          <p:nvPr/>
        </p:nvCxnSpPr>
        <p:spPr>
          <a:xfrm>
            <a:off x="1112308" y="2785467"/>
            <a:ext cx="1134053" cy="250191"/>
          </a:xfrm>
          <a:prstGeom prst="straightConnector1">
            <a:avLst/>
          </a:prstGeom>
          <a:noFill/>
          <a:ln w="9525" cap="flat" cmpd="sng">
            <a:solidFill>
              <a:schemeClr val="dk2"/>
            </a:solidFill>
            <a:prstDash val="solid"/>
            <a:round/>
            <a:headEnd type="none" w="med" len="med"/>
            <a:tailEnd type="none" w="med" len="med"/>
          </a:ln>
        </p:spPr>
      </p:cxnSp>
      <p:grpSp>
        <p:nvGrpSpPr>
          <p:cNvPr id="32" name="Google Shape;1149;g294029636b3_0_3">
            <a:extLst>
              <a:ext uri="{FF2B5EF4-FFF2-40B4-BE49-F238E27FC236}">
                <a16:creationId xmlns:a16="http://schemas.microsoft.com/office/drawing/2014/main" id="{C2C3336A-2546-C23F-C2EC-A002D4098662}"/>
              </a:ext>
            </a:extLst>
          </p:cNvPr>
          <p:cNvGrpSpPr/>
          <p:nvPr/>
        </p:nvGrpSpPr>
        <p:grpSpPr>
          <a:xfrm>
            <a:off x="3164331" y="3035658"/>
            <a:ext cx="1487646" cy="565382"/>
            <a:chOff x="3500102" y="3388620"/>
            <a:chExt cx="1110000" cy="450253"/>
          </a:xfrm>
        </p:grpSpPr>
        <p:sp>
          <p:nvSpPr>
            <p:cNvPr id="33" name="Google Shape;1150;g294029636b3_0_3">
              <a:extLst>
                <a:ext uri="{FF2B5EF4-FFF2-40B4-BE49-F238E27FC236}">
                  <a16:creationId xmlns:a16="http://schemas.microsoft.com/office/drawing/2014/main" id="{1CD30510-0C50-4138-74A6-2A879C5D0434}"/>
                </a:ext>
              </a:extLst>
            </p:cNvPr>
            <p:cNvSpPr/>
            <p:nvPr/>
          </p:nvSpPr>
          <p:spPr>
            <a:xfrm>
              <a:off x="3500102" y="3520273"/>
              <a:ext cx="1110000" cy="318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1151;g294029636b3_0_3">
              <a:extLst>
                <a:ext uri="{FF2B5EF4-FFF2-40B4-BE49-F238E27FC236}">
                  <a16:creationId xmlns:a16="http://schemas.microsoft.com/office/drawing/2014/main" id="{FD9067FF-225B-6857-EFDD-C0B49648712B}"/>
                </a:ext>
              </a:extLst>
            </p:cNvPr>
            <p:cNvSpPr/>
            <p:nvPr/>
          </p:nvSpPr>
          <p:spPr>
            <a:xfrm>
              <a:off x="3500102" y="3388620"/>
              <a:ext cx="1110000" cy="132300"/>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800" b="1">
                  <a:solidFill>
                    <a:srgbClr val="FFFFFF"/>
                  </a:solidFill>
                </a:rPr>
                <a:t>Zekerheid</a:t>
              </a:r>
              <a:endParaRPr sz="800" b="1" i="0" u="none" strike="noStrike" cap="none">
                <a:solidFill>
                  <a:srgbClr val="FFFFFF"/>
                </a:solidFill>
                <a:latin typeface="Arial"/>
                <a:ea typeface="Arial"/>
                <a:cs typeface="Arial"/>
                <a:sym typeface="Arial"/>
              </a:endParaRPr>
            </a:p>
          </p:txBody>
        </p:sp>
      </p:grpSp>
      <p:grpSp>
        <p:nvGrpSpPr>
          <p:cNvPr id="5" name="Google Shape;940;g290225379b6_0_0">
            <a:extLst>
              <a:ext uri="{FF2B5EF4-FFF2-40B4-BE49-F238E27FC236}">
                <a16:creationId xmlns:a16="http://schemas.microsoft.com/office/drawing/2014/main" id="{2A721772-327E-6A4B-94C1-F0659C6476E3}"/>
              </a:ext>
            </a:extLst>
          </p:cNvPr>
          <p:cNvGrpSpPr/>
          <p:nvPr/>
        </p:nvGrpSpPr>
        <p:grpSpPr>
          <a:xfrm>
            <a:off x="6364775" y="1588132"/>
            <a:ext cx="189815" cy="173189"/>
            <a:chOff x="6943296" y="513283"/>
            <a:chExt cx="213000" cy="173798"/>
          </a:xfrm>
        </p:grpSpPr>
        <p:sp>
          <p:nvSpPr>
            <p:cNvPr id="7" name="Google Shape;941;g290225379b6_0_0">
              <a:extLst>
                <a:ext uri="{FF2B5EF4-FFF2-40B4-BE49-F238E27FC236}">
                  <a16:creationId xmlns:a16="http://schemas.microsoft.com/office/drawing/2014/main" id="{C3D4E5D5-5267-162F-0902-F1739F7F32A3}"/>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942;g290225379b6_0_0">
              <a:extLst>
                <a:ext uri="{FF2B5EF4-FFF2-40B4-BE49-F238E27FC236}">
                  <a16:creationId xmlns:a16="http://schemas.microsoft.com/office/drawing/2014/main" id="{9B8F76D3-C154-815B-E6C1-6C6E433EB19B}"/>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2" name="Google Shape;940;g290225379b6_0_0">
            <a:extLst>
              <a:ext uri="{FF2B5EF4-FFF2-40B4-BE49-F238E27FC236}">
                <a16:creationId xmlns:a16="http://schemas.microsoft.com/office/drawing/2014/main" id="{78886E1B-93A1-1CE0-520F-38A3F465DAFF}"/>
              </a:ext>
            </a:extLst>
          </p:cNvPr>
          <p:cNvGrpSpPr/>
          <p:nvPr/>
        </p:nvGrpSpPr>
        <p:grpSpPr>
          <a:xfrm>
            <a:off x="6911659" y="378071"/>
            <a:ext cx="189815" cy="173189"/>
            <a:chOff x="6943296" y="513283"/>
            <a:chExt cx="213000" cy="173798"/>
          </a:xfrm>
        </p:grpSpPr>
        <p:sp>
          <p:nvSpPr>
            <p:cNvPr id="15" name="Google Shape;941;g290225379b6_0_0">
              <a:extLst>
                <a:ext uri="{FF2B5EF4-FFF2-40B4-BE49-F238E27FC236}">
                  <a16:creationId xmlns:a16="http://schemas.microsoft.com/office/drawing/2014/main" id="{C585D9E3-1F37-8F14-C438-2A0BC65A7103}"/>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942;g290225379b6_0_0">
              <a:extLst>
                <a:ext uri="{FF2B5EF4-FFF2-40B4-BE49-F238E27FC236}">
                  <a16:creationId xmlns:a16="http://schemas.microsoft.com/office/drawing/2014/main" id="{BB6987D7-78BC-D37A-D8D2-90C1B5046BF5}"/>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7" name="Google Shape;940;g290225379b6_0_0">
            <a:extLst>
              <a:ext uri="{FF2B5EF4-FFF2-40B4-BE49-F238E27FC236}">
                <a16:creationId xmlns:a16="http://schemas.microsoft.com/office/drawing/2014/main" id="{55A0F289-1EB3-4D2E-A44B-81CE4373D1F4}"/>
              </a:ext>
            </a:extLst>
          </p:cNvPr>
          <p:cNvGrpSpPr/>
          <p:nvPr/>
        </p:nvGrpSpPr>
        <p:grpSpPr>
          <a:xfrm>
            <a:off x="6759836" y="596089"/>
            <a:ext cx="189815" cy="173189"/>
            <a:chOff x="6943296" y="513283"/>
            <a:chExt cx="213000" cy="173798"/>
          </a:xfrm>
        </p:grpSpPr>
        <p:sp>
          <p:nvSpPr>
            <p:cNvPr id="18" name="Google Shape;941;g290225379b6_0_0">
              <a:extLst>
                <a:ext uri="{FF2B5EF4-FFF2-40B4-BE49-F238E27FC236}">
                  <a16:creationId xmlns:a16="http://schemas.microsoft.com/office/drawing/2014/main" id="{8C48C254-5A24-0544-85A8-9CB04BABC42A}"/>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942;g290225379b6_0_0">
              <a:extLst>
                <a:ext uri="{FF2B5EF4-FFF2-40B4-BE49-F238E27FC236}">
                  <a16:creationId xmlns:a16="http://schemas.microsoft.com/office/drawing/2014/main" id="{C8760DCD-EF28-4016-0BFB-CE0909EFDBA1}"/>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20" name="Google Shape;940;g290225379b6_0_0">
            <a:extLst>
              <a:ext uri="{FF2B5EF4-FFF2-40B4-BE49-F238E27FC236}">
                <a16:creationId xmlns:a16="http://schemas.microsoft.com/office/drawing/2014/main" id="{181ECEA5-AC27-A099-479A-BA7D28E4041C}"/>
              </a:ext>
            </a:extLst>
          </p:cNvPr>
          <p:cNvGrpSpPr/>
          <p:nvPr/>
        </p:nvGrpSpPr>
        <p:grpSpPr>
          <a:xfrm>
            <a:off x="6668420" y="1588132"/>
            <a:ext cx="189815" cy="173189"/>
            <a:chOff x="6943296" y="513283"/>
            <a:chExt cx="213000" cy="173798"/>
          </a:xfrm>
        </p:grpSpPr>
        <p:sp>
          <p:nvSpPr>
            <p:cNvPr id="22" name="Google Shape;941;g290225379b6_0_0">
              <a:extLst>
                <a:ext uri="{FF2B5EF4-FFF2-40B4-BE49-F238E27FC236}">
                  <a16:creationId xmlns:a16="http://schemas.microsoft.com/office/drawing/2014/main" id="{61EF743F-4AF4-ABB1-B4AD-F6DE1879F039}"/>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942;g290225379b6_0_0">
              <a:extLst>
                <a:ext uri="{FF2B5EF4-FFF2-40B4-BE49-F238E27FC236}">
                  <a16:creationId xmlns:a16="http://schemas.microsoft.com/office/drawing/2014/main" id="{7E19BEE2-45CC-A484-7BEA-62512D121D54}"/>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24" name="Google Shape;940;g290225379b6_0_0">
            <a:extLst>
              <a:ext uri="{FF2B5EF4-FFF2-40B4-BE49-F238E27FC236}">
                <a16:creationId xmlns:a16="http://schemas.microsoft.com/office/drawing/2014/main" id="{DEB53E8C-DA10-0A4E-A470-F0ABDAD53EFE}"/>
              </a:ext>
            </a:extLst>
          </p:cNvPr>
          <p:cNvGrpSpPr/>
          <p:nvPr/>
        </p:nvGrpSpPr>
        <p:grpSpPr>
          <a:xfrm>
            <a:off x="6968883" y="1588132"/>
            <a:ext cx="189815" cy="173189"/>
            <a:chOff x="6943296" y="513283"/>
            <a:chExt cx="213000" cy="173798"/>
          </a:xfrm>
        </p:grpSpPr>
        <p:sp>
          <p:nvSpPr>
            <p:cNvPr id="25" name="Google Shape;941;g290225379b6_0_0">
              <a:extLst>
                <a:ext uri="{FF2B5EF4-FFF2-40B4-BE49-F238E27FC236}">
                  <a16:creationId xmlns:a16="http://schemas.microsoft.com/office/drawing/2014/main" id="{E014478D-FD7C-3B01-ECF8-072BCEF19252}"/>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942;g290225379b6_0_0">
              <a:extLst>
                <a:ext uri="{FF2B5EF4-FFF2-40B4-BE49-F238E27FC236}">
                  <a16:creationId xmlns:a16="http://schemas.microsoft.com/office/drawing/2014/main" id="{5D3053A8-7793-BD53-5EC4-72DFE2BBFC77}"/>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27" name="Google Shape;940;g290225379b6_0_0">
            <a:extLst>
              <a:ext uri="{FF2B5EF4-FFF2-40B4-BE49-F238E27FC236}">
                <a16:creationId xmlns:a16="http://schemas.microsoft.com/office/drawing/2014/main" id="{A02C0590-EC78-AD23-D7AB-83870CDBF182}"/>
              </a:ext>
            </a:extLst>
          </p:cNvPr>
          <p:cNvGrpSpPr/>
          <p:nvPr/>
        </p:nvGrpSpPr>
        <p:grpSpPr>
          <a:xfrm>
            <a:off x="6668419" y="1825360"/>
            <a:ext cx="189815" cy="173189"/>
            <a:chOff x="6943296" y="513283"/>
            <a:chExt cx="213000" cy="173798"/>
          </a:xfrm>
        </p:grpSpPr>
        <p:sp>
          <p:nvSpPr>
            <p:cNvPr id="28" name="Google Shape;941;g290225379b6_0_0">
              <a:extLst>
                <a:ext uri="{FF2B5EF4-FFF2-40B4-BE49-F238E27FC236}">
                  <a16:creationId xmlns:a16="http://schemas.microsoft.com/office/drawing/2014/main" id="{5F940D5C-92FE-64A9-8560-2A2DBC758EA7}"/>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942;g290225379b6_0_0">
              <a:extLst>
                <a:ext uri="{FF2B5EF4-FFF2-40B4-BE49-F238E27FC236}">
                  <a16:creationId xmlns:a16="http://schemas.microsoft.com/office/drawing/2014/main" id="{9A32C82B-26D7-AECA-D5E7-E59B716168C2}"/>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30" name="Google Shape;940;g290225379b6_0_0">
            <a:extLst>
              <a:ext uri="{FF2B5EF4-FFF2-40B4-BE49-F238E27FC236}">
                <a16:creationId xmlns:a16="http://schemas.microsoft.com/office/drawing/2014/main" id="{5E00BE75-F236-0D27-719C-55E3057122F0}"/>
              </a:ext>
            </a:extLst>
          </p:cNvPr>
          <p:cNvGrpSpPr/>
          <p:nvPr/>
        </p:nvGrpSpPr>
        <p:grpSpPr>
          <a:xfrm>
            <a:off x="6968883" y="1822405"/>
            <a:ext cx="189815" cy="173189"/>
            <a:chOff x="6943296" y="513283"/>
            <a:chExt cx="213000" cy="173798"/>
          </a:xfrm>
        </p:grpSpPr>
        <p:sp>
          <p:nvSpPr>
            <p:cNvPr id="31" name="Google Shape;941;g290225379b6_0_0">
              <a:extLst>
                <a:ext uri="{FF2B5EF4-FFF2-40B4-BE49-F238E27FC236}">
                  <a16:creationId xmlns:a16="http://schemas.microsoft.com/office/drawing/2014/main" id="{09477242-6226-8D6F-81DA-D898FC30A449}"/>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942;g290225379b6_0_0">
              <a:extLst>
                <a:ext uri="{FF2B5EF4-FFF2-40B4-BE49-F238E27FC236}">
                  <a16:creationId xmlns:a16="http://schemas.microsoft.com/office/drawing/2014/main" id="{3979E3CF-C55F-70B2-9987-57EEB85D785A}"/>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36" name="Google Shape;940;g290225379b6_0_0">
            <a:extLst>
              <a:ext uri="{FF2B5EF4-FFF2-40B4-BE49-F238E27FC236}">
                <a16:creationId xmlns:a16="http://schemas.microsoft.com/office/drawing/2014/main" id="{EFDE0FFE-8682-B626-EB12-E96F76CA3E74}"/>
              </a:ext>
            </a:extLst>
          </p:cNvPr>
          <p:cNvGrpSpPr/>
          <p:nvPr/>
        </p:nvGrpSpPr>
        <p:grpSpPr>
          <a:xfrm>
            <a:off x="7253606" y="1822405"/>
            <a:ext cx="189815" cy="173189"/>
            <a:chOff x="6943296" y="513283"/>
            <a:chExt cx="213000" cy="173798"/>
          </a:xfrm>
        </p:grpSpPr>
        <p:sp>
          <p:nvSpPr>
            <p:cNvPr id="37" name="Google Shape;941;g290225379b6_0_0">
              <a:extLst>
                <a:ext uri="{FF2B5EF4-FFF2-40B4-BE49-F238E27FC236}">
                  <a16:creationId xmlns:a16="http://schemas.microsoft.com/office/drawing/2014/main" id="{FF2D8430-B264-EF1D-630C-B5B7A5AA29D1}"/>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942;g290225379b6_0_0">
              <a:extLst>
                <a:ext uri="{FF2B5EF4-FFF2-40B4-BE49-F238E27FC236}">
                  <a16:creationId xmlns:a16="http://schemas.microsoft.com/office/drawing/2014/main" id="{F46AA08E-7D30-8F16-39E1-2A7167D0C219}"/>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cxnSp>
        <p:nvCxnSpPr>
          <p:cNvPr id="39" name="Google Shape;956;g290225379b6_0_0">
            <a:extLst>
              <a:ext uri="{FF2B5EF4-FFF2-40B4-BE49-F238E27FC236}">
                <a16:creationId xmlns:a16="http://schemas.microsoft.com/office/drawing/2014/main" id="{EC691AB8-447A-60DC-7E08-B380FF9F0BA7}"/>
              </a:ext>
            </a:extLst>
          </p:cNvPr>
          <p:cNvCxnSpPr>
            <a:cxnSpLocks/>
            <a:stCxn id="22" idx="1"/>
            <a:endCxn id="7" idx="3"/>
          </p:cNvCxnSpPr>
          <p:nvPr/>
        </p:nvCxnSpPr>
        <p:spPr>
          <a:xfrm flipH="1">
            <a:off x="6554590" y="1700037"/>
            <a:ext cx="113830" cy="0"/>
          </a:xfrm>
          <a:prstGeom prst="straightConnector1">
            <a:avLst/>
          </a:prstGeom>
          <a:noFill/>
          <a:ln w="9525" cap="flat" cmpd="sng">
            <a:solidFill>
              <a:schemeClr val="dk2"/>
            </a:solidFill>
            <a:prstDash val="solid"/>
            <a:round/>
            <a:headEnd type="none" w="med" len="med"/>
            <a:tailEnd type="none" w="med" len="med"/>
          </a:ln>
        </p:spPr>
      </p:cxnSp>
      <p:cxnSp>
        <p:nvCxnSpPr>
          <p:cNvPr id="40" name="Google Shape;956;g290225379b6_0_0">
            <a:extLst>
              <a:ext uri="{FF2B5EF4-FFF2-40B4-BE49-F238E27FC236}">
                <a16:creationId xmlns:a16="http://schemas.microsoft.com/office/drawing/2014/main" id="{7A20B58E-8189-2647-1F25-AF736169B853}"/>
              </a:ext>
            </a:extLst>
          </p:cNvPr>
          <p:cNvCxnSpPr>
            <a:cxnSpLocks/>
            <a:stCxn id="25" idx="1"/>
            <a:endCxn id="22" idx="3"/>
          </p:cNvCxnSpPr>
          <p:nvPr/>
        </p:nvCxnSpPr>
        <p:spPr>
          <a:xfrm flipH="1">
            <a:off x="6858235" y="1700037"/>
            <a:ext cx="110648" cy="0"/>
          </a:xfrm>
          <a:prstGeom prst="straightConnector1">
            <a:avLst/>
          </a:prstGeom>
          <a:noFill/>
          <a:ln w="9525" cap="flat" cmpd="sng">
            <a:solidFill>
              <a:schemeClr val="dk2"/>
            </a:solidFill>
            <a:prstDash val="solid"/>
            <a:round/>
            <a:headEnd type="none" w="med" len="med"/>
            <a:tailEnd type="none" w="med" len="med"/>
          </a:ln>
        </p:spPr>
      </p:cxnSp>
      <p:cxnSp>
        <p:nvCxnSpPr>
          <p:cNvPr id="41" name="Google Shape;956;g290225379b6_0_0">
            <a:extLst>
              <a:ext uri="{FF2B5EF4-FFF2-40B4-BE49-F238E27FC236}">
                <a16:creationId xmlns:a16="http://schemas.microsoft.com/office/drawing/2014/main" id="{B2EDEA3E-2A6E-8762-E72B-27290040D92B}"/>
              </a:ext>
            </a:extLst>
          </p:cNvPr>
          <p:cNvCxnSpPr>
            <a:cxnSpLocks/>
            <a:stCxn id="25" idx="2"/>
            <a:endCxn id="29" idx="0"/>
          </p:cNvCxnSpPr>
          <p:nvPr/>
        </p:nvCxnSpPr>
        <p:spPr>
          <a:xfrm flipH="1">
            <a:off x="6763327" y="1761321"/>
            <a:ext cx="300464" cy="64039"/>
          </a:xfrm>
          <a:prstGeom prst="straightConnector1">
            <a:avLst/>
          </a:prstGeom>
          <a:noFill/>
          <a:ln w="9525" cap="flat" cmpd="sng">
            <a:solidFill>
              <a:schemeClr val="dk2"/>
            </a:solidFill>
            <a:prstDash val="solid"/>
            <a:round/>
            <a:headEnd type="none" w="med" len="med"/>
            <a:tailEnd type="none" w="med" len="med"/>
          </a:ln>
        </p:spPr>
      </p:cxnSp>
      <p:cxnSp>
        <p:nvCxnSpPr>
          <p:cNvPr id="42" name="Google Shape;956;g290225379b6_0_0">
            <a:extLst>
              <a:ext uri="{FF2B5EF4-FFF2-40B4-BE49-F238E27FC236}">
                <a16:creationId xmlns:a16="http://schemas.microsoft.com/office/drawing/2014/main" id="{70503AD4-D1D6-AC59-F8F6-B03C00771A3E}"/>
              </a:ext>
            </a:extLst>
          </p:cNvPr>
          <p:cNvCxnSpPr>
            <a:cxnSpLocks/>
            <a:stCxn id="25" idx="2"/>
            <a:endCxn id="35" idx="0"/>
          </p:cNvCxnSpPr>
          <p:nvPr/>
        </p:nvCxnSpPr>
        <p:spPr>
          <a:xfrm>
            <a:off x="7063791" y="1761321"/>
            <a:ext cx="0" cy="61084"/>
          </a:xfrm>
          <a:prstGeom prst="straightConnector1">
            <a:avLst/>
          </a:prstGeom>
          <a:noFill/>
          <a:ln w="9525" cap="flat" cmpd="sng">
            <a:solidFill>
              <a:schemeClr val="dk2"/>
            </a:solidFill>
            <a:prstDash val="solid"/>
            <a:round/>
            <a:headEnd type="none" w="med" len="med"/>
            <a:tailEnd type="none" w="med" len="med"/>
          </a:ln>
        </p:spPr>
      </p:cxnSp>
      <p:cxnSp>
        <p:nvCxnSpPr>
          <p:cNvPr id="43" name="Google Shape;956;g290225379b6_0_0">
            <a:extLst>
              <a:ext uri="{FF2B5EF4-FFF2-40B4-BE49-F238E27FC236}">
                <a16:creationId xmlns:a16="http://schemas.microsoft.com/office/drawing/2014/main" id="{322388AE-7E13-0267-46F1-C8479787C9B9}"/>
              </a:ext>
            </a:extLst>
          </p:cNvPr>
          <p:cNvCxnSpPr>
            <a:cxnSpLocks/>
            <a:stCxn id="25" idx="2"/>
            <a:endCxn id="38" idx="0"/>
          </p:cNvCxnSpPr>
          <p:nvPr/>
        </p:nvCxnSpPr>
        <p:spPr>
          <a:xfrm>
            <a:off x="7063791" y="1761321"/>
            <a:ext cx="284723" cy="61084"/>
          </a:xfrm>
          <a:prstGeom prst="straightConnector1">
            <a:avLst/>
          </a:prstGeom>
          <a:noFill/>
          <a:ln w="9525" cap="flat" cmpd="sng">
            <a:solidFill>
              <a:schemeClr val="dk2"/>
            </a:solidFill>
            <a:prstDash val="solid"/>
            <a:round/>
            <a:headEnd type="none" w="med" len="med"/>
            <a:tailEnd type="none" w="med" len="med"/>
          </a:ln>
        </p:spPr>
      </p:cxnSp>
      <p:grpSp>
        <p:nvGrpSpPr>
          <p:cNvPr id="44" name="Google Shape;940;g290225379b6_0_0">
            <a:extLst>
              <a:ext uri="{FF2B5EF4-FFF2-40B4-BE49-F238E27FC236}">
                <a16:creationId xmlns:a16="http://schemas.microsoft.com/office/drawing/2014/main" id="{C293A8DF-8A32-6E30-DC6F-381ED12281B7}"/>
              </a:ext>
            </a:extLst>
          </p:cNvPr>
          <p:cNvGrpSpPr/>
          <p:nvPr/>
        </p:nvGrpSpPr>
        <p:grpSpPr>
          <a:xfrm>
            <a:off x="7067812" y="596089"/>
            <a:ext cx="189815" cy="173189"/>
            <a:chOff x="6943296" y="513283"/>
            <a:chExt cx="213000" cy="173798"/>
          </a:xfrm>
        </p:grpSpPr>
        <p:sp>
          <p:nvSpPr>
            <p:cNvPr id="45" name="Google Shape;941;g290225379b6_0_0">
              <a:extLst>
                <a:ext uri="{FF2B5EF4-FFF2-40B4-BE49-F238E27FC236}">
                  <a16:creationId xmlns:a16="http://schemas.microsoft.com/office/drawing/2014/main" id="{A6CE30AC-6EE2-3F62-481A-12A7458EE911}"/>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942;g290225379b6_0_0">
              <a:extLst>
                <a:ext uri="{FF2B5EF4-FFF2-40B4-BE49-F238E27FC236}">
                  <a16:creationId xmlns:a16="http://schemas.microsoft.com/office/drawing/2014/main" id="{BCF4DF09-2702-196D-0B7C-F96B19F511FE}"/>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47" name="Google Shape;940;g290225379b6_0_0">
            <a:extLst>
              <a:ext uri="{FF2B5EF4-FFF2-40B4-BE49-F238E27FC236}">
                <a16:creationId xmlns:a16="http://schemas.microsoft.com/office/drawing/2014/main" id="{53CFD1FB-0B8A-DF21-F3DF-B4AF8A4A4D71}"/>
              </a:ext>
            </a:extLst>
          </p:cNvPr>
          <p:cNvGrpSpPr/>
          <p:nvPr/>
        </p:nvGrpSpPr>
        <p:grpSpPr>
          <a:xfrm>
            <a:off x="7063481" y="914862"/>
            <a:ext cx="189815" cy="173189"/>
            <a:chOff x="6943296" y="513283"/>
            <a:chExt cx="213000" cy="173798"/>
          </a:xfrm>
        </p:grpSpPr>
        <p:sp>
          <p:nvSpPr>
            <p:cNvPr id="48" name="Google Shape;941;g290225379b6_0_0">
              <a:extLst>
                <a:ext uri="{FF2B5EF4-FFF2-40B4-BE49-F238E27FC236}">
                  <a16:creationId xmlns:a16="http://schemas.microsoft.com/office/drawing/2014/main" id="{6E77D6D4-5C02-0706-EC87-894FAFC84293}"/>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942;g290225379b6_0_0">
              <a:extLst>
                <a:ext uri="{FF2B5EF4-FFF2-40B4-BE49-F238E27FC236}">
                  <a16:creationId xmlns:a16="http://schemas.microsoft.com/office/drawing/2014/main" id="{68E245D5-A9E7-5A3A-FD05-1CA61A03ABAE}"/>
                </a:ext>
              </a:extLst>
            </p:cNvPr>
            <p:cNvSpPr/>
            <p:nvPr/>
          </p:nvSpPr>
          <p:spPr>
            <a:xfrm>
              <a:off x="6943296" y="513283"/>
              <a:ext cx="213000" cy="51000"/>
            </a:xfrm>
            <a:prstGeom prst="rect">
              <a:avLst/>
            </a:prstGeom>
            <a:solidFill>
              <a:schemeClr val="accent1"/>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50" name="Google Shape;940;g290225379b6_0_0">
            <a:extLst>
              <a:ext uri="{FF2B5EF4-FFF2-40B4-BE49-F238E27FC236}">
                <a16:creationId xmlns:a16="http://schemas.microsoft.com/office/drawing/2014/main" id="{E93E2C99-9510-D51C-ACF9-BD86FF84F619}"/>
              </a:ext>
            </a:extLst>
          </p:cNvPr>
          <p:cNvGrpSpPr/>
          <p:nvPr/>
        </p:nvGrpSpPr>
        <p:grpSpPr>
          <a:xfrm>
            <a:off x="6778759" y="914862"/>
            <a:ext cx="189815" cy="173189"/>
            <a:chOff x="6943296" y="513283"/>
            <a:chExt cx="213000" cy="173798"/>
          </a:xfrm>
        </p:grpSpPr>
        <p:sp>
          <p:nvSpPr>
            <p:cNvPr id="51" name="Google Shape;941;g290225379b6_0_0">
              <a:extLst>
                <a:ext uri="{FF2B5EF4-FFF2-40B4-BE49-F238E27FC236}">
                  <a16:creationId xmlns:a16="http://schemas.microsoft.com/office/drawing/2014/main" id="{B4B2651A-F695-C0D9-2975-98390D1ED51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942;g290225379b6_0_0">
              <a:extLst>
                <a:ext uri="{FF2B5EF4-FFF2-40B4-BE49-F238E27FC236}">
                  <a16:creationId xmlns:a16="http://schemas.microsoft.com/office/drawing/2014/main" id="{85FCD362-51C6-9215-72CA-F343F2C4A247}"/>
                </a:ext>
              </a:extLst>
            </p:cNvPr>
            <p:cNvSpPr/>
            <p:nvPr/>
          </p:nvSpPr>
          <p:spPr>
            <a:xfrm>
              <a:off x="6943296" y="513283"/>
              <a:ext cx="213000" cy="51000"/>
            </a:xfrm>
            <a:prstGeom prst="rect">
              <a:avLst/>
            </a:prstGeom>
            <a:solidFill>
              <a:schemeClr val="accent1"/>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53" name="Google Shape;940;g290225379b6_0_0">
            <a:extLst>
              <a:ext uri="{FF2B5EF4-FFF2-40B4-BE49-F238E27FC236}">
                <a16:creationId xmlns:a16="http://schemas.microsoft.com/office/drawing/2014/main" id="{29E66DD8-6C69-97DD-F8F8-2265F1533B89}"/>
              </a:ext>
            </a:extLst>
          </p:cNvPr>
          <p:cNvGrpSpPr/>
          <p:nvPr/>
        </p:nvGrpSpPr>
        <p:grpSpPr>
          <a:xfrm>
            <a:off x="7371458" y="914862"/>
            <a:ext cx="189815" cy="173189"/>
            <a:chOff x="6943296" y="513283"/>
            <a:chExt cx="213000" cy="173798"/>
          </a:xfrm>
        </p:grpSpPr>
        <p:sp>
          <p:nvSpPr>
            <p:cNvPr id="54" name="Google Shape;941;g290225379b6_0_0">
              <a:extLst>
                <a:ext uri="{FF2B5EF4-FFF2-40B4-BE49-F238E27FC236}">
                  <a16:creationId xmlns:a16="http://schemas.microsoft.com/office/drawing/2014/main" id="{7A0CE26C-953B-C9C1-2651-F68319F2AB42}"/>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942;g290225379b6_0_0">
              <a:extLst>
                <a:ext uri="{FF2B5EF4-FFF2-40B4-BE49-F238E27FC236}">
                  <a16:creationId xmlns:a16="http://schemas.microsoft.com/office/drawing/2014/main" id="{1F90AD2D-AF42-9397-1273-9CF127929146}"/>
                </a:ext>
              </a:extLst>
            </p:cNvPr>
            <p:cNvSpPr/>
            <p:nvPr/>
          </p:nvSpPr>
          <p:spPr>
            <a:xfrm>
              <a:off x="6943296" y="513283"/>
              <a:ext cx="213000" cy="51000"/>
            </a:xfrm>
            <a:prstGeom prst="rect">
              <a:avLst/>
            </a:prstGeom>
            <a:solidFill>
              <a:schemeClr val="accent1"/>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56" name="Google Shape;940;g290225379b6_0_0">
            <a:extLst>
              <a:ext uri="{FF2B5EF4-FFF2-40B4-BE49-F238E27FC236}">
                <a16:creationId xmlns:a16="http://schemas.microsoft.com/office/drawing/2014/main" id="{9268A430-5A64-A0A6-599B-808A4A030F73}"/>
              </a:ext>
            </a:extLst>
          </p:cNvPr>
          <p:cNvGrpSpPr/>
          <p:nvPr/>
        </p:nvGrpSpPr>
        <p:grpSpPr>
          <a:xfrm>
            <a:off x="7363086" y="1223172"/>
            <a:ext cx="189815" cy="173189"/>
            <a:chOff x="6943296" y="513283"/>
            <a:chExt cx="213000" cy="173798"/>
          </a:xfrm>
        </p:grpSpPr>
        <p:sp>
          <p:nvSpPr>
            <p:cNvPr id="57" name="Google Shape;941;g290225379b6_0_0">
              <a:extLst>
                <a:ext uri="{FF2B5EF4-FFF2-40B4-BE49-F238E27FC236}">
                  <a16:creationId xmlns:a16="http://schemas.microsoft.com/office/drawing/2014/main" id="{B2CC2FBF-2411-1DE6-4D7D-D7590FE2C0CF}"/>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942;g290225379b6_0_0">
              <a:extLst>
                <a:ext uri="{FF2B5EF4-FFF2-40B4-BE49-F238E27FC236}">
                  <a16:creationId xmlns:a16="http://schemas.microsoft.com/office/drawing/2014/main" id="{3F2FA4FA-D0D0-532E-701D-08F96F0ADE37}"/>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59" name="Google Shape;940;g290225379b6_0_0">
            <a:extLst>
              <a:ext uri="{FF2B5EF4-FFF2-40B4-BE49-F238E27FC236}">
                <a16:creationId xmlns:a16="http://schemas.microsoft.com/office/drawing/2014/main" id="{39892339-D114-4FF3-52F0-E199C22CE695}"/>
              </a:ext>
            </a:extLst>
          </p:cNvPr>
          <p:cNvGrpSpPr/>
          <p:nvPr/>
        </p:nvGrpSpPr>
        <p:grpSpPr>
          <a:xfrm>
            <a:off x="7639437" y="1223172"/>
            <a:ext cx="189815" cy="173189"/>
            <a:chOff x="6943296" y="513283"/>
            <a:chExt cx="213000" cy="173798"/>
          </a:xfrm>
        </p:grpSpPr>
        <p:sp>
          <p:nvSpPr>
            <p:cNvPr id="60" name="Google Shape;941;g290225379b6_0_0">
              <a:extLst>
                <a:ext uri="{FF2B5EF4-FFF2-40B4-BE49-F238E27FC236}">
                  <a16:creationId xmlns:a16="http://schemas.microsoft.com/office/drawing/2014/main" id="{283CA0D0-6BA9-E985-2BE4-5E90DA28B93A}"/>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942;g290225379b6_0_0">
              <a:extLst>
                <a:ext uri="{FF2B5EF4-FFF2-40B4-BE49-F238E27FC236}">
                  <a16:creationId xmlns:a16="http://schemas.microsoft.com/office/drawing/2014/main" id="{C6583E9F-C103-7C1B-7C0F-D0120A0D32C4}"/>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62" name="Google Shape;940;g290225379b6_0_0">
            <a:extLst>
              <a:ext uri="{FF2B5EF4-FFF2-40B4-BE49-F238E27FC236}">
                <a16:creationId xmlns:a16="http://schemas.microsoft.com/office/drawing/2014/main" id="{65BFAB8C-5CE5-6382-5371-D0636315B4BE}"/>
              </a:ext>
            </a:extLst>
          </p:cNvPr>
          <p:cNvGrpSpPr/>
          <p:nvPr/>
        </p:nvGrpSpPr>
        <p:grpSpPr>
          <a:xfrm>
            <a:off x="7637589" y="1481635"/>
            <a:ext cx="189815" cy="173189"/>
            <a:chOff x="6943296" y="513283"/>
            <a:chExt cx="213000" cy="173798"/>
          </a:xfrm>
        </p:grpSpPr>
        <p:sp>
          <p:nvSpPr>
            <p:cNvPr id="63" name="Google Shape;941;g290225379b6_0_0">
              <a:extLst>
                <a:ext uri="{FF2B5EF4-FFF2-40B4-BE49-F238E27FC236}">
                  <a16:creationId xmlns:a16="http://schemas.microsoft.com/office/drawing/2014/main" id="{C7C05A3D-3EB7-FFB3-102D-F0BF356BBAA7}"/>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42;g290225379b6_0_0">
              <a:extLst>
                <a:ext uri="{FF2B5EF4-FFF2-40B4-BE49-F238E27FC236}">
                  <a16:creationId xmlns:a16="http://schemas.microsoft.com/office/drawing/2014/main" id="{86D6D6F0-8FF3-A3EC-4DCD-05F78B797DBA}"/>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61" name="Google Shape;940;g290225379b6_0_0">
            <a:extLst>
              <a:ext uri="{FF2B5EF4-FFF2-40B4-BE49-F238E27FC236}">
                <a16:creationId xmlns:a16="http://schemas.microsoft.com/office/drawing/2014/main" id="{1A6EDC53-BF70-1BA5-6352-6AA434C4172F}"/>
              </a:ext>
            </a:extLst>
          </p:cNvPr>
          <p:cNvGrpSpPr/>
          <p:nvPr/>
        </p:nvGrpSpPr>
        <p:grpSpPr>
          <a:xfrm>
            <a:off x="7637589" y="1704737"/>
            <a:ext cx="189815" cy="173189"/>
            <a:chOff x="6943296" y="513283"/>
            <a:chExt cx="213000" cy="173798"/>
          </a:xfrm>
        </p:grpSpPr>
        <p:sp>
          <p:nvSpPr>
            <p:cNvPr id="962" name="Google Shape;941;g290225379b6_0_0">
              <a:extLst>
                <a:ext uri="{FF2B5EF4-FFF2-40B4-BE49-F238E27FC236}">
                  <a16:creationId xmlns:a16="http://schemas.microsoft.com/office/drawing/2014/main" id="{F7DCA284-6CDC-25F8-FEA1-9ED051C545D4}"/>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42;g290225379b6_0_0">
              <a:extLst>
                <a:ext uri="{FF2B5EF4-FFF2-40B4-BE49-F238E27FC236}">
                  <a16:creationId xmlns:a16="http://schemas.microsoft.com/office/drawing/2014/main" id="{D9066C06-F62D-417E-C778-DD478DC7C8E9}"/>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64" name="Google Shape;940;g290225379b6_0_0">
            <a:extLst>
              <a:ext uri="{FF2B5EF4-FFF2-40B4-BE49-F238E27FC236}">
                <a16:creationId xmlns:a16="http://schemas.microsoft.com/office/drawing/2014/main" id="{381121CD-FA57-EFB3-468C-650178B461F6}"/>
              </a:ext>
            </a:extLst>
          </p:cNvPr>
          <p:cNvGrpSpPr/>
          <p:nvPr/>
        </p:nvGrpSpPr>
        <p:grpSpPr>
          <a:xfrm>
            <a:off x="7363086" y="1481847"/>
            <a:ext cx="189815" cy="173189"/>
            <a:chOff x="6943296" y="513283"/>
            <a:chExt cx="213000" cy="173798"/>
          </a:xfrm>
        </p:grpSpPr>
        <p:sp>
          <p:nvSpPr>
            <p:cNvPr id="965" name="Google Shape;941;g290225379b6_0_0">
              <a:extLst>
                <a:ext uri="{FF2B5EF4-FFF2-40B4-BE49-F238E27FC236}">
                  <a16:creationId xmlns:a16="http://schemas.microsoft.com/office/drawing/2014/main" id="{552BAA87-BCBA-9AE1-93F4-8EA4D300899B}"/>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42;g290225379b6_0_0">
              <a:extLst>
                <a:ext uri="{FF2B5EF4-FFF2-40B4-BE49-F238E27FC236}">
                  <a16:creationId xmlns:a16="http://schemas.microsoft.com/office/drawing/2014/main" id="{A91306EC-329A-2E71-82AC-B5DB3EECA6F9}"/>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67" name="Google Shape;940;g290225379b6_0_0">
            <a:extLst>
              <a:ext uri="{FF2B5EF4-FFF2-40B4-BE49-F238E27FC236}">
                <a16:creationId xmlns:a16="http://schemas.microsoft.com/office/drawing/2014/main" id="{609B33E0-6CF3-B6AB-6902-749C7814292F}"/>
              </a:ext>
            </a:extLst>
          </p:cNvPr>
          <p:cNvGrpSpPr/>
          <p:nvPr/>
        </p:nvGrpSpPr>
        <p:grpSpPr>
          <a:xfrm>
            <a:off x="7063481" y="1223172"/>
            <a:ext cx="189815" cy="173189"/>
            <a:chOff x="6943296" y="513283"/>
            <a:chExt cx="213000" cy="173798"/>
          </a:xfrm>
        </p:grpSpPr>
        <p:sp>
          <p:nvSpPr>
            <p:cNvPr id="968" name="Google Shape;941;g290225379b6_0_0">
              <a:extLst>
                <a:ext uri="{FF2B5EF4-FFF2-40B4-BE49-F238E27FC236}">
                  <a16:creationId xmlns:a16="http://schemas.microsoft.com/office/drawing/2014/main" id="{B6FA982E-B9F4-94B2-47D7-A79F805BE9B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42;g290225379b6_0_0">
              <a:extLst>
                <a:ext uri="{FF2B5EF4-FFF2-40B4-BE49-F238E27FC236}">
                  <a16:creationId xmlns:a16="http://schemas.microsoft.com/office/drawing/2014/main" id="{CA75F68B-DE2A-4D47-6C8E-7E22B5D19BAF}"/>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70" name="Google Shape;940;g290225379b6_0_0">
            <a:extLst>
              <a:ext uri="{FF2B5EF4-FFF2-40B4-BE49-F238E27FC236}">
                <a16:creationId xmlns:a16="http://schemas.microsoft.com/office/drawing/2014/main" id="{C2624FFB-C1B4-596B-A9A6-8A0F44F7687C}"/>
              </a:ext>
            </a:extLst>
          </p:cNvPr>
          <p:cNvGrpSpPr/>
          <p:nvPr/>
        </p:nvGrpSpPr>
        <p:grpSpPr>
          <a:xfrm>
            <a:off x="7897760" y="906563"/>
            <a:ext cx="189815" cy="173189"/>
            <a:chOff x="6943296" y="513283"/>
            <a:chExt cx="213000" cy="173798"/>
          </a:xfrm>
        </p:grpSpPr>
        <p:sp>
          <p:nvSpPr>
            <p:cNvPr id="971" name="Google Shape;941;g290225379b6_0_0">
              <a:extLst>
                <a:ext uri="{FF2B5EF4-FFF2-40B4-BE49-F238E27FC236}">
                  <a16:creationId xmlns:a16="http://schemas.microsoft.com/office/drawing/2014/main" id="{941B11EC-24A2-DCCB-BE03-C2482BF4EA9A}"/>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42;g290225379b6_0_0">
              <a:extLst>
                <a:ext uri="{FF2B5EF4-FFF2-40B4-BE49-F238E27FC236}">
                  <a16:creationId xmlns:a16="http://schemas.microsoft.com/office/drawing/2014/main" id="{1274B801-ADCE-246B-1B7E-B9641587225B}"/>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73" name="Google Shape;940;g290225379b6_0_0">
            <a:extLst>
              <a:ext uri="{FF2B5EF4-FFF2-40B4-BE49-F238E27FC236}">
                <a16:creationId xmlns:a16="http://schemas.microsoft.com/office/drawing/2014/main" id="{841474DD-3EB2-99FD-1505-4B4D59CFB3BD}"/>
              </a:ext>
            </a:extLst>
          </p:cNvPr>
          <p:cNvGrpSpPr/>
          <p:nvPr/>
        </p:nvGrpSpPr>
        <p:grpSpPr>
          <a:xfrm>
            <a:off x="7897760" y="1223172"/>
            <a:ext cx="189815" cy="173189"/>
            <a:chOff x="6943296" y="513283"/>
            <a:chExt cx="213000" cy="173798"/>
          </a:xfrm>
        </p:grpSpPr>
        <p:sp>
          <p:nvSpPr>
            <p:cNvPr id="974" name="Google Shape;941;g290225379b6_0_0">
              <a:extLst>
                <a:ext uri="{FF2B5EF4-FFF2-40B4-BE49-F238E27FC236}">
                  <a16:creationId xmlns:a16="http://schemas.microsoft.com/office/drawing/2014/main" id="{8042F4FB-6F30-B4FE-5A78-C9A58546B22A}"/>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42;g290225379b6_0_0">
              <a:extLst>
                <a:ext uri="{FF2B5EF4-FFF2-40B4-BE49-F238E27FC236}">
                  <a16:creationId xmlns:a16="http://schemas.microsoft.com/office/drawing/2014/main" id="{6DDA332B-68A8-A592-620C-679944C71377}"/>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76" name="Google Shape;940;g290225379b6_0_0">
            <a:extLst>
              <a:ext uri="{FF2B5EF4-FFF2-40B4-BE49-F238E27FC236}">
                <a16:creationId xmlns:a16="http://schemas.microsoft.com/office/drawing/2014/main" id="{646005FA-D1F5-E225-38B4-6FB065B5A404}"/>
              </a:ext>
            </a:extLst>
          </p:cNvPr>
          <p:cNvGrpSpPr/>
          <p:nvPr/>
        </p:nvGrpSpPr>
        <p:grpSpPr>
          <a:xfrm>
            <a:off x="7897759" y="1481635"/>
            <a:ext cx="189815" cy="173189"/>
            <a:chOff x="6943296" y="513283"/>
            <a:chExt cx="213000" cy="173798"/>
          </a:xfrm>
        </p:grpSpPr>
        <p:sp>
          <p:nvSpPr>
            <p:cNvPr id="977" name="Google Shape;941;g290225379b6_0_0">
              <a:extLst>
                <a:ext uri="{FF2B5EF4-FFF2-40B4-BE49-F238E27FC236}">
                  <a16:creationId xmlns:a16="http://schemas.microsoft.com/office/drawing/2014/main" id="{0DBF6028-8DCD-D068-162A-F235FEB2AED2}"/>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42;g290225379b6_0_0">
              <a:extLst>
                <a:ext uri="{FF2B5EF4-FFF2-40B4-BE49-F238E27FC236}">
                  <a16:creationId xmlns:a16="http://schemas.microsoft.com/office/drawing/2014/main" id="{EDBF8AB5-C77C-CDA6-6D7B-3BBB5538D5C7}"/>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79" name="Google Shape;940;g290225379b6_0_0">
            <a:extLst>
              <a:ext uri="{FF2B5EF4-FFF2-40B4-BE49-F238E27FC236}">
                <a16:creationId xmlns:a16="http://schemas.microsoft.com/office/drawing/2014/main" id="{96EA8FE1-8F80-0D2D-51F3-57FF0F646CCB}"/>
              </a:ext>
            </a:extLst>
          </p:cNvPr>
          <p:cNvGrpSpPr/>
          <p:nvPr/>
        </p:nvGrpSpPr>
        <p:grpSpPr>
          <a:xfrm>
            <a:off x="7897759" y="1701330"/>
            <a:ext cx="189815" cy="173189"/>
            <a:chOff x="6943296" y="513283"/>
            <a:chExt cx="213000" cy="173798"/>
          </a:xfrm>
        </p:grpSpPr>
        <p:sp>
          <p:nvSpPr>
            <p:cNvPr id="980" name="Google Shape;941;g290225379b6_0_0">
              <a:extLst>
                <a:ext uri="{FF2B5EF4-FFF2-40B4-BE49-F238E27FC236}">
                  <a16:creationId xmlns:a16="http://schemas.microsoft.com/office/drawing/2014/main" id="{496F5BE3-1E26-5E04-EFB3-116EA2573D4B}"/>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42;g290225379b6_0_0">
              <a:extLst>
                <a:ext uri="{FF2B5EF4-FFF2-40B4-BE49-F238E27FC236}">
                  <a16:creationId xmlns:a16="http://schemas.microsoft.com/office/drawing/2014/main" id="{04E8A4AB-065B-53D0-4A22-5DEED1FF244C}"/>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cxnSp>
        <p:nvCxnSpPr>
          <p:cNvPr id="982" name="Google Shape;956;g290225379b6_0_0">
            <a:extLst>
              <a:ext uri="{FF2B5EF4-FFF2-40B4-BE49-F238E27FC236}">
                <a16:creationId xmlns:a16="http://schemas.microsoft.com/office/drawing/2014/main" id="{E281A94D-775F-431A-082F-720611F19B4C}"/>
              </a:ext>
            </a:extLst>
          </p:cNvPr>
          <p:cNvCxnSpPr>
            <a:cxnSpLocks/>
            <a:stCxn id="45" idx="1"/>
            <a:endCxn id="18" idx="3"/>
          </p:cNvCxnSpPr>
          <p:nvPr/>
        </p:nvCxnSpPr>
        <p:spPr>
          <a:xfrm flipH="1">
            <a:off x="6949651" y="707994"/>
            <a:ext cx="118161" cy="0"/>
          </a:xfrm>
          <a:prstGeom prst="straightConnector1">
            <a:avLst/>
          </a:prstGeom>
          <a:noFill/>
          <a:ln w="9525" cap="flat" cmpd="sng">
            <a:solidFill>
              <a:schemeClr val="dk2"/>
            </a:solidFill>
            <a:prstDash val="solid"/>
            <a:round/>
            <a:headEnd type="none" w="med" len="med"/>
            <a:tailEnd type="none" w="med" len="med"/>
          </a:ln>
        </p:spPr>
      </p:cxnSp>
      <p:cxnSp>
        <p:nvCxnSpPr>
          <p:cNvPr id="983" name="Google Shape;956;g290225379b6_0_0">
            <a:extLst>
              <a:ext uri="{FF2B5EF4-FFF2-40B4-BE49-F238E27FC236}">
                <a16:creationId xmlns:a16="http://schemas.microsoft.com/office/drawing/2014/main" id="{45E40031-7267-AB99-1A34-3914F938617E}"/>
              </a:ext>
            </a:extLst>
          </p:cNvPr>
          <p:cNvCxnSpPr>
            <a:cxnSpLocks/>
          </p:cNvCxnSpPr>
          <p:nvPr/>
        </p:nvCxnSpPr>
        <p:spPr>
          <a:xfrm flipV="1">
            <a:off x="6148079" y="558969"/>
            <a:ext cx="0" cy="4063"/>
          </a:xfrm>
          <a:prstGeom prst="straightConnector1">
            <a:avLst/>
          </a:prstGeom>
          <a:noFill/>
          <a:ln w="9525" cap="flat" cmpd="sng">
            <a:solidFill>
              <a:schemeClr val="dk2"/>
            </a:solidFill>
            <a:prstDash val="solid"/>
            <a:round/>
            <a:headEnd type="none" w="med" len="med"/>
            <a:tailEnd type="none" w="med" len="med"/>
          </a:ln>
        </p:spPr>
      </p:cxnSp>
      <p:cxnSp>
        <p:nvCxnSpPr>
          <p:cNvPr id="984" name="Google Shape;937;g290225379b6_0_0">
            <a:extLst>
              <a:ext uri="{FF2B5EF4-FFF2-40B4-BE49-F238E27FC236}">
                <a16:creationId xmlns:a16="http://schemas.microsoft.com/office/drawing/2014/main" id="{F93560AB-EA7F-20D0-0AE4-0D02D2F09B97}"/>
              </a:ext>
            </a:extLst>
          </p:cNvPr>
          <p:cNvCxnSpPr>
            <a:cxnSpLocks/>
            <a:stCxn id="49" idx="0"/>
            <a:endCxn id="45" idx="2"/>
          </p:cNvCxnSpPr>
          <p:nvPr/>
        </p:nvCxnSpPr>
        <p:spPr>
          <a:xfrm rot="5400000" flipH="1" flipV="1">
            <a:off x="7087762" y="839905"/>
            <a:ext cx="145584" cy="4331"/>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985" name="Google Shape;956;g290225379b6_0_0">
            <a:extLst>
              <a:ext uri="{FF2B5EF4-FFF2-40B4-BE49-F238E27FC236}">
                <a16:creationId xmlns:a16="http://schemas.microsoft.com/office/drawing/2014/main" id="{04265113-E17B-F8D4-611F-C0D3DB9AFB31}"/>
              </a:ext>
            </a:extLst>
          </p:cNvPr>
          <p:cNvCxnSpPr>
            <a:cxnSpLocks/>
            <a:stCxn id="48" idx="1"/>
            <a:endCxn id="51" idx="3"/>
          </p:cNvCxnSpPr>
          <p:nvPr/>
        </p:nvCxnSpPr>
        <p:spPr>
          <a:xfrm flipH="1">
            <a:off x="6968574" y="1026767"/>
            <a:ext cx="94907" cy="0"/>
          </a:xfrm>
          <a:prstGeom prst="straightConnector1">
            <a:avLst/>
          </a:prstGeom>
          <a:noFill/>
          <a:ln w="9525" cap="flat" cmpd="sng">
            <a:solidFill>
              <a:schemeClr val="dk2"/>
            </a:solidFill>
            <a:prstDash val="solid"/>
            <a:round/>
            <a:headEnd type="none" w="med" len="med"/>
            <a:tailEnd type="none" w="med" len="med"/>
          </a:ln>
        </p:spPr>
      </p:cxnSp>
      <p:cxnSp>
        <p:nvCxnSpPr>
          <p:cNvPr id="986" name="Google Shape;956;g290225379b6_0_0">
            <a:extLst>
              <a:ext uri="{FF2B5EF4-FFF2-40B4-BE49-F238E27FC236}">
                <a16:creationId xmlns:a16="http://schemas.microsoft.com/office/drawing/2014/main" id="{E06456BD-D540-0625-5535-A9B0A89852B3}"/>
              </a:ext>
            </a:extLst>
          </p:cNvPr>
          <p:cNvCxnSpPr>
            <a:cxnSpLocks/>
            <a:stCxn id="60" idx="1"/>
            <a:endCxn id="57" idx="3"/>
          </p:cNvCxnSpPr>
          <p:nvPr/>
        </p:nvCxnSpPr>
        <p:spPr>
          <a:xfrm flipH="1">
            <a:off x="7552901" y="1335077"/>
            <a:ext cx="86536" cy="0"/>
          </a:xfrm>
          <a:prstGeom prst="straightConnector1">
            <a:avLst/>
          </a:prstGeom>
          <a:noFill/>
          <a:ln w="9525" cap="flat" cmpd="sng">
            <a:solidFill>
              <a:schemeClr val="dk2"/>
            </a:solidFill>
            <a:prstDash val="solid"/>
            <a:round/>
            <a:headEnd type="none" w="med" len="med"/>
            <a:tailEnd type="none" w="med" len="med"/>
          </a:ln>
        </p:spPr>
      </p:cxnSp>
      <p:cxnSp>
        <p:nvCxnSpPr>
          <p:cNvPr id="987" name="Google Shape;937;g290225379b6_0_0">
            <a:extLst>
              <a:ext uri="{FF2B5EF4-FFF2-40B4-BE49-F238E27FC236}">
                <a16:creationId xmlns:a16="http://schemas.microsoft.com/office/drawing/2014/main" id="{22F4F29F-1DEC-2BD2-94F8-7E2A1D83E7FF}"/>
              </a:ext>
            </a:extLst>
          </p:cNvPr>
          <p:cNvCxnSpPr>
            <a:cxnSpLocks/>
            <a:stCxn id="58" idx="0"/>
            <a:endCxn id="54" idx="2"/>
          </p:cNvCxnSpPr>
          <p:nvPr/>
        </p:nvCxnSpPr>
        <p:spPr>
          <a:xfrm rot="5400000" flipH="1" flipV="1">
            <a:off x="7394620" y="1151426"/>
            <a:ext cx="135121" cy="8372"/>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988" name="Google Shape;956;g290225379b6_0_0">
            <a:extLst>
              <a:ext uri="{FF2B5EF4-FFF2-40B4-BE49-F238E27FC236}">
                <a16:creationId xmlns:a16="http://schemas.microsoft.com/office/drawing/2014/main" id="{B6459B89-0B51-3267-A772-0284D88712B7}"/>
              </a:ext>
            </a:extLst>
          </p:cNvPr>
          <p:cNvCxnSpPr>
            <a:cxnSpLocks/>
            <a:stCxn id="63" idx="1"/>
            <a:endCxn id="57" idx="3"/>
          </p:cNvCxnSpPr>
          <p:nvPr/>
        </p:nvCxnSpPr>
        <p:spPr>
          <a:xfrm flipH="1" flipV="1">
            <a:off x="7552901" y="1335077"/>
            <a:ext cx="84688" cy="258463"/>
          </a:xfrm>
          <a:prstGeom prst="straightConnector1">
            <a:avLst/>
          </a:prstGeom>
          <a:noFill/>
          <a:ln w="9525" cap="flat" cmpd="sng">
            <a:solidFill>
              <a:schemeClr val="dk2"/>
            </a:solidFill>
            <a:prstDash val="solid"/>
            <a:round/>
            <a:headEnd type="none" w="med" len="med"/>
            <a:tailEnd type="none" w="med" len="med"/>
          </a:ln>
        </p:spPr>
      </p:cxnSp>
      <p:cxnSp>
        <p:nvCxnSpPr>
          <p:cNvPr id="989" name="Google Shape;956;g290225379b6_0_0">
            <a:extLst>
              <a:ext uri="{FF2B5EF4-FFF2-40B4-BE49-F238E27FC236}">
                <a16:creationId xmlns:a16="http://schemas.microsoft.com/office/drawing/2014/main" id="{FC003725-1BD4-C690-DDCA-34E0829B9E11}"/>
              </a:ext>
            </a:extLst>
          </p:cNvPr>
          <p:cNvCxnSpPr>
            <a:cxnSpLocks/>
            <a:stCxn id="962" idx="1"/>
            <a:endCxn id="57" idx="3"/>
          </p:cNvCxnSpPr>
          <p:nvPr/>
        </p:nvCxnSpPr>
        <p:spPr>
          <a:xfrm flipH="1" flipV="1">
            <a:off x="7552901" y="1335077"/>
            <a:ext cx="84688" cy="481565"/>
          </a:xfrm>
          <a:prstGeom prst="straightConnector1">
            <a:avLst/>
          </a:prstGeom>
          <a:noFill/>
          <a:ln w="9525" cap="flat" cmpd="sng">
            <a:solidFill>
              <a:schemeClr val="dk2"/>
            </a:solidFill>
            <a:prstDash val="solid"/>
            <a:round/>
            <a:headEnd type="none" w="med" len="med"/>
            <a:tailEnd type="none" w="med" len="med"/>
          </a:ln>
        </p:spPr>
      </p:cxnSp>
      <p:cxnSp>
        <p:nvCxnSpPr>
          <p:cNvPr id="990" name="Google Shape;956;g290225379b6_0_0">
            <a:extLst>
              <a:ext uri="{FF2B5EF4-FFF2-40B4-BE49-F238E27FC236}">
                <a16:creationId xmlns:a16="http://schemas.microsoft.com/office/drawing/2014/main" id="{CE2197E9-D088-0112-ADE0-438584359747}"/>
              </a:ext>
            </a:extLst>
          </p:cNvPr>
          <p:cNvCxnSpPr>
            <a:cxnSpLocks/>
            <a:stCxn id="966" idx="0"/>
            <a:endCxn id="57" idx="2"/>
          </p:cNvCxnSpPr>
          <p:nvPr/>
        </p:nvCxnSpPr>
        <p:spPr>
          <a:xfrm flipV="1">
            <a:off x="7457994" y="1396361"/>
            <a:ext cx="0" cy="85486"/>
          </a:xfrm>
          <a:prstGeom prst="straightConnector1">
            <a:avLst/>
          </a:prstGeom>
          <a:noFill/>
          <a:ln w="9525" cap="flat" cmpd="sng">
            <a:solidFill>
              <a:schemeClr val="dk2"/>
            </a:solidFill>
            <a:prstDash val="solid"/>
            <a:round/>
            <a:headEnd type="none" w="med" len="med"/>
            <a:tailEnd type="none" w="med" len="med"/>
          </a:ln>
        </p:spPr>
      </p:cxnSp>
      <p:cxnSp>
        <p:nvCxnSpPr>
          <p:cNvPr id="991" name="Google Shape;956;g290225379b6_0_0">
            <a:extLst>
              <a:ext uri="{FF2B5EF4-FFF2-40B4-BE49-F238E27FC236}">
                <a16:creationId xmlns:a16="http://schemas.microsoft.com/office/drawing/2014/main" id="{52F6BB37-BDE1-6C31-426D-A8BF01C701F9}"/>
              </a:ext>
            </a:extLst>
          </p:cNvPr>
          <p:cNvCxnSpPr>
            <a:cxnSpLocks/>
            <a:stCxn id="965" idx="1"/>
            <a:endCxn id="968" idx="3"/>
          </p:cNvCxnSpPr>
          <p:nvPr/>
        </p:nvCxnSpPr>
        <p:spPr>
          <a:xfrm flipH="1" flipV="1">
            <a:off x="7253296" y="1335077"/>
            <a:ext cx="109790" cy="258675"/>
          </a:xfrm>
          <a:prstGeom prst="straightConnector1">
            <a:avLst/>
          </a:prstGeom>
          <a:noFill/>
          <a:ln w="9525" cap="flat" cmpd="sng">
            <a:solidFill>
              <a:schemeClr val="dk2"/>
            </a:solidFill>
            <a:prstDash val="solid"/>
            <a:round/>
            <a:headEnd type="none" w="med" len="med"/>
            <a:tailEnd type="none" w="med" len="med"/>
          </a:ln>
        </p:spPr>
      </p:cxnSp>
      <p:cxnSp>
        <p:nvCxnSpPr>
          <p:cNvPr id="992" name="Google Shape;956;g290225379b6_0_0">
            <a:extLst>
              <a:ext uri="{FF2B5EF4-FFF2-40B4-BE49-F238E27FC236}">
                <a16:creationId xmlns:a16="http://schemas.microsoft.com/office/drawing/2014/main" id="{63F38095-C99E-06F7-7055-3E19AEDA67D7}"/>
              </a:ext>
            </a:extLst>
          </p:cNvPr>
          <p:cNvCxnSpPr>
            <a:cxnSpLocks/>
            <a:stCxn id="54" idx="1"/>
            <a:endCxn id="48" idx="3"/>
          </p:cNvCxnSpPr>
          <p:nvPr/>
        </p:nvCxnSpPr>
        <p:spPr>
          <a:xfrm flipH="1">
            <a:off x="7253296" y="1026767"/>
            <a:ext cx="118162" cy="0"/>
          </a:xfrm>
          <a:prstGeom prst="straightConnector1">
            <a:avLst/>
          </a:prstGeom>
          <a:noFill/>
          <a:ln w="9525" cap="flat" cmpd="sng">
            <a:solidFill>
              <a:schemeClr val="dk2"/>
            </a:solidFill>
            <a:prstDash val="solid"/>
            <a:round/>
            <a:headEnd type="none" w="med" len="med"/>
            <a:tailEnd type="none" w="med" len="med"/>
          </a:ln>
        </p:spPr>
      </p:cxnSp>
      <p:cxnSp>
        <p:nvCxnSpPr>
          <p:cNvPr id="993" name="Google Shape;956;g290225379b6_0_0">
            <a:extLst>
              <a:ext uri="{FF2B5EF4-FFF2-40B4-BE49-F238E27FC236}">
                <a16:creationId xmlns:a16="http://schemas.microsoft.com/office/drawing/2014/main" id="{C3CA3205-B3D5-096F-8C25-1AE616BB5ED6}"/>
              </a:ext>
            </a:extLst>
          </p:cNvPr>
          <p:cNvCxnSpPr>
            <a:cxnSpLocks/>
            <a:stCxn id="57" idx="1"/>
            <a:endCxn id="968" idx="3"/>
          </p:cNvCxnSpPr>
          <p:nvPr/>
        </p:nvCxnSpPr>
        <p:spPr>
          <a:xfrm flipH="1">
            <a:off x="7253296" y="1335077"/>
            <a:ext cx="109790" cy="0"/>
          </a:xfrm>
          <a:prstGeom prst="straightConnector1">
            <a:avLst/>
          </a:prstGeom>
          <a:noFill/>
          <a:ln w="9525" cap="flat" cmpd="sng">
            <a:solidFill>
              <a:schemeClr val="dk2"/>
            </a:solidFill>
            <a:prstDash val="solid"/>
            <a:round/>
            <a:headEnd type="none" w="med" len="med"/>
            <a:tailEnd type="none" w="med" len="med"/>
          </a:ln>
        </p:spPr>
      </p:cxnSp>
      <p:grpSp>
        <p:nvGrpSpPr>
          <p:cNvPr id="994" name="Group 993">
            <a:extLst>
              <a:ext uri="{FF2B5EF4-FFF2-40B4-BE49-F238E27FC236}">
                <a16:creationId xmlns:a16="http://schemas.microsoft.com/office/drawing/2014/main" id="{E884F430-6339-9539-1794-AEBBCB01D366}"/>
              </a:ext>
            </a:extLst>
          </p:cNvPr>
          <p:cNvGrpSpPr/>
          <p:nvPr/>
        </p:nvGrpSpPr>
        <p:grpSpPr>
          <a:xfrm>
            <a:off x="3164331" y="2391132"/>
            <a:ext cx="1487646" cy="561868"/>
            <a:chOff x="2361637" y="1595395"/>
            <a:chExt cx="1396824" cy="561868"/>
          </a:xfrm>
        </p:grpSpPr>
        <p:sp>
          <p:nvSpPr>
            <p:cNvPr id="995" name="Google Shape;1150;g294029636b3_0_3">
              <a:extLst>
                <a:ext uri="{FF2B5EF4-FFF2-40B4-BE49-F238E27FC236}">
                  <a16:creationId xmlns:a16="http://schemas.microsoft.com/office/drawing/2014/main" id="{2179968A-BAD1-7245-9C6E-841C2DB979EF}"/>
                </a:ext>
              </a:extLst>
            </p:cNvPr>
            <p:cNvSpPr/>
            <p:nvPr/>
          </p:nvSpPr>
          <p:spPr>
            <a:xfrm>
              <a:off x="2361637" y="1757198"/>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1151;g294029636b3_0_3">
              <a:extLst>
                <a:ext uri="{FF2B5EF4-FFF2-40B4-BE49-F238E27FC236}">
                  <a16:creationId xmlns:a16="http://schemas.microsoft.com/office/drawing/2014/main" id="{A90C92BA-6931-9793-C52E-1E0E011F3630}"/>
                </a:ext>
              </a:extLst>
            </p:cNvPr>
            <p:cNvSpPr/>
            <p:nvPr/>
          </p:nvSpPr>
          <p:spPr>
            <a:xfrm>
              <a:off x="2361637" y="1595395"/>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800" b="1">
                  <a:solidFill>
                    <a:srgbClr val="FFFFFF"/>
                  </a:solidFill>
                </a:rPr>
                <a:t>Doelwit</a:t>
              </a:r>
              <a:endParaRPr sz="800" b="1" i="0" u="none" strike="noStrike" cap="none">
                <a:solidFill>
                  <a:srgbClr val="FFFFFF"/>
                </a:solidFill>
                <a:latin typeface="Arial"/>
                <a:ea typeface="Arial"/>
                <a:cs typeface="Arial"/>
                <a:sym typeface="Arial"/>
              </a:endParaRPr>
            </a:p>
          </p:txBody>
        </p:sp>
      </p:grpSp>
      <p:cxnSp>
        <p:nvCxnSpPr>
          <p:cNvPr id="997" name="Google Shape;1651;g2906a1306da_0_23">
            <a:extLst>
              <a:ext uri="{FF2B5EF4-FFF2-40B4-BE49-F238E27FC236}">
                <a16:creationId xmlns:a16="http://schemas.microsoft.com/office/drawing/2014/main" id="{5AD4482B-B4D3-1E07-FD6E-6685B9E8B402}"/>
              </a:ext>
            </a:extLst>
          </p:cNvPr>
          <p:cNvCxnSpPr>
            <a:cxnSpLocks/>
            <a:stCxn id="995" idx="1"/>
            <a:endCxn id="1150" idx="3"/>
          </p:cNvCxnSpPr>
          <p:nvPr/>
        </p:nvCxnSpPr>
        <p:spPr>
          <a:xfrm flipH="1">
            <a:off x="2990184" y="2752968"/>
            <a:ext cx="174147" cy="648039"/>
          </a:xfrm>
          <a:prstGeom prst="straightConnector1">
            <a:avLst/>
          </a:prstGeom>
          <a:noFill/>
          <a:ln w="9525" cap="flat" cmpd="sng">
            <a:solidFill>
              <a:schemeClr val="dk2"/>
            </a:solidFill>
            <a:prstDash val="solid"/>
            <a:round/>
            <a:headEnd type="none" w="med" len="med"/>
            <a:tailEnd type="none" w="med" len="med"/>
          </a:ln>
        </p:spPr>
      </p:cxnSp>
      <p:cxnSp>
        <p:nvCxnSpPr>
          <p:cNvPr id="1001" name="Google Shape;1651;g2906a1306da_0_23">
            <a:extLst>
              <a:ext uri="{FF2B5EF4-FFF2-40B4-BE49-F238E27FC236}">
                <a16:creationId xmlns:a16="http://schemas.microsoft.com/office/drawing/2014/main" id="{F79216B4-9A87-321E-8FE7-9F621FFE8AF3}"/>
              </a:ext>
            </a:extLst>
          </p:cNvPr>
          <p:cNvCxnSpPr>
            <a:cxnSpLocks/>
            <a:stCxn id="33" idx="1"/>
            <a:endCxn id="1150" idx="3"/>
          </p:cNvCxnSpPr>
          <p:nvPr/>
        </p:nvCxnSpPr>
        <p:spPr>
          <a:xfrm flipH="1">
            <a:off x="2990184" y="3401007"/>
            <a:ext cx="174147"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792021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gfa30ed6e57_0_225"/>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Agenda</a:t>
            </a:r>
            <a:endParaRPr sz="1400" b="0" i="0" u="none" strike="noStrike" cap="none">
              <a:solidFill>
                <a:srgbClr val="000000"/>
              </a:solidFill>
              <a:latin typeface="Arial"/>
              <a:ea typeface="Arial"/>
              <a:cs typeface="Arial"/>
              <a:sym typeface="Arial"/>
            </a:endParaRPr>
          </a:p>
        </p:txBody>
      </p:sp>
      <p:graphicFrame>
        <p:nvGraphicFramePr>
          <p:cNvPr id="405" name="Google Shape;405;gfa30ed6e57_0_225"/>
          <p:cNvGraphicFramePr/>
          <p:nvPr>
            <p:extLst>
              <p:ext uri="{D42A27DB-BD31-4B8C-83A1-F6EECF244321}">
                <p14:modId xmlns:p14="http://schemas.microsoft.com/office/powerpoint/2010/main" val="2629548702"/>
              </p:ext>
            </p:extLst>
          </p:nvPr>
        </p:nvGraphicFramePr>
        <p:xfrm>
          <a:off x="1016150" y="1334263"/>
          <a:ext cx="7111700" cy="3177505"/>
        </p:xfrm>
        <a:graphic>
          <a:graphicData uri="http://schemas.openxmlformats.org/drawingml/2006/table">
            <a:tbl>
              <a:tblPr>
                <a:noFill/>
                <a:tableStyleId>{C45783E9-D8B6-4501-A431-97DB54836154}</a:tableStyleId>
              </a:tblPr>
              <a:tblGrid>
                <a:gridCol w="1579325">
                  <a:extLst>
                    <a:ext uri="{9D8B030D-6E8A-4147-A177-3AD203B41FA5}">
                      <a16:colId xmlns:a16="http://schemas.microsoft.com/office/drawing/2014/main" val="20000"/>
                    </a:ext>
                  </a:extLst>
                </a:gridCol>
                <a:gridCol w="5532375">
                  <a:extLst>
                    <a:ext uri="{9D8B030D-6E8A-4147-A177-3AD203B41FA5}">
                      <a16:colId xmlns:a16="http://schemas.microsoft.com/office/drawing/2014/main" val="20001"/>
                    </a:ext>
                  </a:extLst>
                </a:gridCol>
              </a:tblGrid>
              <a:tr h="397775">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13u05 - 13u10</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Welkom en agenda</a:t>
                      </a:r>
                      <a:endParaRPr sz="1400" u="none" strike="noStrike" cap="none"/>
                    </a:p>
                  </a:txBody>
                  <a:tcPr marL="91425" marR="91425" marT="91425" marB="91425"/>
                </a:tc>
                <a:extLst>
                  <a:ext uri="{0D108BD9-81ED-4DB2-BD59-A6C34878D82A}">
                    <a16:rowId xmlns:a16="http://schemas.microsoft.com/office/drawing/2014/main" val="10000"/>
                  </a:ext>
                </a:extLst>
              </a:tr>
              <a:tr h="397775">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13</a:t>
                      </a:r>
                      <a:r>
                        <a:rPr lang="nl-BE" sz="1400" u="none" strike="noStrike" cap="none">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u10 - 13u</a:t>
                      </a:r>
                      <a:r>
                        <a:rPr lang="nl-BE" sz="1400" u="none" strike="noStrike" cap="none">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
                            </a:ext>
                          </a:extLst>
                        </a:rPr>
                        <a:t>15</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2"/>
                            </a:ext>
                          </a:extLst>
                        </a:rPr>
                        <a:t>Aanleiding en context</a:t>
                      </a:r>
                      <a:endParaRPr sz="1400" u="none" strike="noStrike" cap="none"/>
                    </a:p>
                  </a:txBody>
                  <a:tcPr marL="91425" marR="91425" marT="91425" marB="91425"/>
                </a:tc>
                <a:extLst>
                  <a:ext uri="{0D108BD9-81ED-4DB2-BD59-A6C34878D82A}">
                    <a16:rowId xmlns:a16="http://schemas.microsoft.com/office/drawing/2014/main" val="10001"/>
                  </a:ext>
                </a:extLst>
              </a:tr>
              <a:tr h="377500">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13u15 - 13u20</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Samenvatting vorige werkgroep</a:t>
                      </a:r>
                      <a:endParaRPr sz="1400" u="none" strike="noStrike" cap="none"/>
                    </a:p>
                  </a:txBody>
                  <a:tcPr marL="91425" marR="91425" marT="91425" marB="91425"/>
                </a:tc>
                <a:extLst>
                  <a:ext uri="{0D108BD9-81ED-4DB2-BD59-A6C34878D82A}">
                    <a16:rowId xmlns:a16="http://schemas.microsoft.com/office/drawing/2014/main" val="10002"/>
                  </a:ext>
                </a:extLst>
              </a:tr>
              <a:tr h="397775">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13u20 - 13u30</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UML</a:t>
                      </a:r>
                      <a:endParaRPr sz="1400" u="none" strike="noStrike" cap="none"/>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97775">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13u30 - 13u40</a:t>
                      </a:r>
                      <a:endParaRPr sz="1400" u="none" strike="noStrike" cap="none"/>
                    </a:p>
                  </a:txBody>
                  <a:tcPr marL="91425" marR="91425" marT="91425" marB="91425">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Onze aanpak</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97775">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13u40 - 13u45</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Pauze</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77475">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13u45 - 14u45</a:t>
                      </a:r>
                      <a:endParaRPr sz="1400" u="none" strike="noStrike" cap="none"/>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Sneuvelmodel aan de hand van een storyline</a:t>
                      </a:r>
                      <a:endParaRPr sz="1400" u="none" strike="noStrike" cap="none"/>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356050">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14u45 - 15u00</a:t>
                      </a:r>
                      <a:endParaRPr sz="1400" u="none" strike="noStrike" cap="none"/>
                    </a:p>
                  </a:txBody>
                  <a:tcPr marL="91425" marR="91425" marT="91425" marB="91425">
                    <a:lnT w="9525" cap="flat" cmpd="sng">
                      <a:solidFill>
                        <a:srgbClr val="9E9E9E"/>
                      </a:solidFill>
                      <a:prstDash val="solid"/>
                      <a:round/>
                      <a:headEnd type="none" w="sm" len="sm"/>
                      <a:tailEnd type="none" w="sm" len="sm"/>
                    </a:lnT>
                  </a:tcPr>
                </a:tc>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Q&amp;A en volgende stappen</a:t>
                      </a:r>
                      <a:endParaRPr sz="1400" u="none" strike="noStrike" cap="none"/>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7"/>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0" name="Google Shape;410;g1fb33af7f73_0_670">
            <a:hlinkClick r:id="rId3"/>
          </p:cNvPr>
          <p:cNvPicPr preferRelativeResize="0"/>
          <p:nvPr/>
        </p:nvPicPr>
        <p:blipFill rotWithShape="1">
          <a:blip r:embed="rId4">
            <a:alphaModFix/>
          </a:blip>
          <a:srcRect/>
          <a:stretch/>
        </p:blipFill>
        <p:spPr>
          <a:xfrm>
            <a:off x="2560901" y="2202600"/>
            <a:ext cx="4022197" cy="738300"/>
          </a:xfrm>
          <a:prstGeom prst="rect">
            <a:avLst/>
          </a:prstGeom>
          <a:noFill/>
          <a:ln>
            <a:noFill/>
          </a:ln>
        </p:spPr>
      </p:pic>
    </p:spTree>
    <p:extLst>
      <p:ext uri="{BB962C8B-B14F-4D97-AF65-F5344CB8AC3E}">
        <p14:creationId xmlns:p14="http://schemas.microsoft.com/office/powerpoint/2010/main" val="25911834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g294029636b3_0_3"/>
          <p:cNvSpPr/>
          <p:nvPr/>
        </p:nvSpPr>
        <p:spPr>
          <a:xfrm>
            <a:off x="5395800" y="0"/>
            <a:ext cx="3748200" cy="5139513"/>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i="1"/>
          </a:p>
          <a:p>
            <a:pPr marL="0" marR="0" lvl="0" indent="0" algn="l" rtl="0">
              <a:lnSpc>
                <a:spcPct val="100000"/>
              </a:lnSpc>
              <a:spcBef>
                <a:spcPts val="0"/>
              </a:spcBef>
              <a:spcAft>
                <a:spcPts val="0"/>
              </a:spcAft>
              <a:buClr>
                <a:srgbClr val="000000"/>
              </a:buClr>
              <a:buSzPts val="1200"/>
              <a:buFont typeface="Arial"/>
              <a:buNone/>
            </a:pPr>
            <a:endParaRPr lang="en-GB" sz="1000" i="1"/>
          </a:p>
          <a:p>
            <a:pPr marL="0" marR="0" lvl="0" indent="0" algn="l" rtl="0">
              <a:lnSpc>
                <a:spcPct val="100000"/>
              </a:lnSpc>
              <a:spcBef>
                <a:spcPts val="0"/>
              </a:spcBef>
              <a:spcAft>
                <a:spcPts val="0"/>
              </a:spcAft>
              <a:buClr>
                <a:srgbClr val="000000"/>
              </a:buClr>
              <a:buSzPts val="1200"/>
              <a:buFont typeface="Arial"/>
              <a:buNone/>
            </a:pPr>
            <a:endParaRPr sz="1000" i="1"/>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1019" name="Google Shape;1019;g294029636b3_0_3"/>
          <p:cNvSpPr txBox="1"/>
          <p:nvPr/>
        </p:nvSpPr>
        <p:spPr>
          <a:xfrm>
            <a:off x="553450" y="275775"/>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5"/>
                  </a:ext>
                </a:extLst>
              </a:rPr>
              <a:t>Storyline</a:t>
            </a:r>
            <a:endParaRPr lang="nl-BE" sz="2200" b="1" i="0" u="none" strike="noStrike" cap="none">
              <a:solidFill>
                <a:srgbClr val="000000"/>
              </a:solidFill>
              <a:latin typeface="Arial"/>
              <a:ea typeface="Arial"/>
              <a:cs typeface="Arial"/>
              <a:sym typeface="Arial"/>
            </a:endParaRPr>
          </a:p>
        </p:txBody>
      </p:sp>
      <p:grpSp>
        <p:nvGrpSpPr>
          <p:cNvPr id="1149" name="Google Shape;1149;g294029636b3_0_3"/>
          <p:cNvGrpSpPr/>
          <p:nvPr/>
        </p:nvGrpSpPr>
        <p:grpSpPr>
          <a:xfrm>
            <a:off x="522325" y="1805507"/>
            <a:ext cx="1396824" cy="565382"/>
            <a:chOff x="3500102" y="3388620"/>
            <a:chExt cx="1110000" cy="450253"/>
          </a:xfrm>
        </p:grpSpPr>
        <p:sp>
          <p:nvSpPr>
            <p:cNvPr id="1150" name="Google Shape;1150;g294029636b3_0_3"/>
            <p:cNvSpPr/>
            <p:nvPr/>
          </p:nvSpPr>
          <p:spPr>
            <a:xfrm>
              <a:off x="3500102" y="3520273"/>
              <a:ext cx="1110000" cy="318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g294029636b3_0_3"/>
            <p:cNvSpPr/>
            <p:nvPr/>
          </p:nvSpPr>
          <p:spPr>
            <a:xfrm>
              <a:off x="3500102" y="3388620"/>
              <a:ext cx="1110000" cy="132300"/>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800" b="1">
                  <a:solidFill>
                    <a:srgbClr val="FFFFFF"/>
                  </a:solidFill>
                </a:rPr>
                <a:t>Inhoud</a:t>
              </a:r>
              <a:endParaRPr sz="800" b="1" i="0" u="none" strike="noStrike" cap="none">
                <a:solidFill>
                  <a:srgbClr val="FFFFFF"/>
                </a:solidFill>
                <a:latin typeface="Arial"/>
                <a:ea typeface="Arial"/>
                <a:cs typeface="Arial"/>
                <a:sym typeface="Arial"/>
              </a:endParaRPr>
            </a:p>
          </p:txBody>
        </p:sp>
      </p:grpSp>
      <p:grpSp>
        <p:nvGrpSpPr>
          <p:cNvPr id="4" name="Group 3">
            <a:extLst>
              <a:ext uri="{FF2B5EF4-FFF2-40B4-BE49-F238E27FC236}">
                <a16:creationId xmlns:a16="http://schemas.microsoft.com/office/drawing/2014/main" id="{EF166725-4D33-0271-820C-2620C481211D}"/>
              </a:ext>
            </a:extLst>
          </p:cNvPr>
          <p:cNvGrpSpPr/>
          <p:nvPr/>
        </p:nvGrpSpPr>
        <p:grpSpPr>
          <a:xfrm>
            <a:off x="2353755" y="1801776"/>
            <a:ext cx="1396824" cy="561868"/>
            <a:chOff x="2361637" y="1595395"/>
            <a:chExt cx="1396824" cy="561868"/>
          </a:xfrm>
        </p:grpSpPr>
        <p:sp>
          <p:nvSpPr>
            <p:cNvPr id="9" name="Google Shape;1150;g294029636b3_0_3">
              <a:extLst>
                <a:ext uri="{FF2B5EF4-FFF2-40B4-BE49-F238E27FC236}">
                  <a16:creationId xmlns:a16="http://schemas.microsoft.com/office/drawing/2014/main" id="{686A5D7C-D8F3-981C-D5B6-1BCDC34D788F}"/>
                </a:ext>
              </a:extLst>
            </p:cNvPr>
            <p:cNvSpPr/>
            <p:nvPr/>
          </p:nvSpPr>
          <p:spPr>
            <a:xfrm>
              <a:off x="2361637" y="1757198"/>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151;g294029636b3_0_3">
              <a:extLst>
                <a:ext uri="{FF2B5EF4-FFF2-40B4-BE49-F238E27FC236}">
                  <a16:creationId xmlns:a16="http://schemas.microsoft.com/office/drawing/2014/main" id="{30B85FB2-06D6-990F-FDED-4410780022E8}"/>
                </a:ext>
              </a:extLst>
            </p:cNvPr>
            <p:cNvSpPr/>
            <p:nvPr/>
          </p:nvSpPr>
          <p:spPr>
            <a:xfrm>
              <a:off x="2361637" y="1595395"/>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800" b="1">
                  <a:solidFill>
                    <a:srgbClr val="FFFFFF"/>
                  </a:solidFill>
                </a:rPr>
                <a:t>Object</a:t>
              </a:r>
              <a:endParaRPr sz="800" b="1" i="0" u="none" strike="noStrike" cap="none">
                <a:solidFill>
                  <a:srgbClr val="FFFFFF"/>
                </a:solidFill>
                <a:latin typeface="Arial"/>
                <a:ea typeface="Arial"/>
                <a:cs typeface="Arial"/>
                <a:sym typeface="Arial"/>
              </a:endParaRPr>
            </a:p>
          </p:txBody>
        </p:sp>
      </p:grpSp>
      <p:grpSp>
        <p:nvGrpSpPr>
          <p:cNvPr id="5" name="Group 4">
            <a:extLst>
              <a:ext uri="{FF2B5EF4-FFF2-40B4-BE49-F238E27FC236}">
                <a16:creationId xmlns:a16="http://schemas.microsoft.com/office/drawing/2014/main" id="{633357B0-0260-F489-5DD5-D8F2C0AA1B35}"/>
              </a:ext>
            </a:extLst>
          </p:cNvPr>
          <p:cNvGrpSpPr/>
          <p:nvPr/>
        </p:nvGrpSpPr>
        <p:grpSpPr>
          <a:xfrm>
            <a:off x="2351377" y="2519646"/>
            <a:ext cx="1396824" cy="565382"/>
            <a:chOff x="3862973" y="2298272"/>
            <a:chExt cx="1396824" cy="565382"/>
          </a:xfrm>
        </p:grpSpPr>
        <p:sp>
          <p:nvSpPr>
            <p:cNvPr id="11" name="Google Shape;1150;g294029636b3_0_3">
              <a:extLst>
                <a:ext uri="{FF2B5EF4-FFF2-40B4-BE49-F238E27FC236}">
                  <a16:creationId xmlns:a16="http://schemas.microsoft.com/office/drawing/2014/main" id="{D97C52AB-6334-19C9-DF5A-A7A9CC8C265B}"/>
                </a:ext>
              </a:extLst>
            </p:cNvPr>
            <p:cNvSpPr/>
            <p:nvPr/>
          </p:nvSpPr>
          <p:spPr>
            <a:xfrm>
              <a:off x="3862973" y="2463589"/>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151;g294029636b3_0_3">
              <a:extLst>
                <a:ext uri="{FF2B5EF4-FFF2-40B4-BE49-F238E27FC236}">
                  <a16:creationId xmlns:a16="http://schemas.microsoft.com/office/drawing/2014/main" id="{A48685E2-E82B-CFFD-6D5E-3A05686E3843}"/>
                </a:ext>
              </a:extLst>
            </p:cNvPr>
            <p:cNvSpPr/>
            <p:nvPr/>
          </p:nvSpPr>
          <p:spPr>
            <a:xfrm>
              <a:off x="3862973" y="2298272"/>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i="0" u="none" strike="noStrike" cap="none" err="1">
                  <a:solidFill>
                    <a:srgbClr val="FFFFFF"/>
                  </a:solidFill>
                  <a:latin typeface="Arial"/>
                  <a:ea typeface="Arial"/>
                  <a:cs typeface="Arial"/>
                  <a:sym typeface="Arial"/>
                </a:rPr>
                <a:t>Plaats</a:t>
              </a:r>
              <a:endParaRPr sz="800" b="1" i="0" u="none" strike="noStrike" cap="none">
                <a:solidFill>
                  <a:srgbClr val="FFFFFF"/>
                </a:solidFill>
                <a:latin typeface="Arial"/>
                <a:ea typeface="Arial"/>
                <a:cs typeface="Arial"/>
                <a:sym typeface="Arial"/>
              </a:endParaRPr>
            </a:p>
          </p:txBody>
        </p:sp>
      </p:grpSp>
      <p:pic>
        <p:nvPicPr>
          <p:cNvPr id="13" name="Picture 2">
            <a:extLst>
              <a:ext uri="{FF2B5EF4-FFF2-40B4-BE49-F238E27FC236}">
                <a16:creationId xmlns:a16="http://schemas.microsoft.com/office/drawing/2014/main" id="{C1D9CC22-DD9D-856D-2842-C6C48B8DAF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521" t="10805" r="35040" b="68699"/>
          <a:stretch/>
        </p:blipFill>
        <p:spPr bwMode="auto">
          <a:xfrm>
            <a:off x="4800115" y="4147857"/>
            <a:ext cx="595685" cy="914451"/>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Google Shape;1651;g2906a1306da_0_23">
            <a:extLst>
              <a:ext uri="{FF2B5EF4-FFF2-40B4-BE49-F238E27FC236}">
                <a16:creationId xmlns:a16="http://schemas.microsoft.com/office/drawing/2014/main" id="{33AEE37F-57C7-5956-9B30-ABE8197F80D7}"/>
              </a:ext>
            </a:extLst>
          </p:cNvPr>
          <p:cNvCxnSpPr>
            <a:cxnSpLocks/>
            <a:stCxn id="1150" idx="3"/>
            <a:endCxn id="9" idx="1"/>
          </p:cNvCxnSpPr>
          <p:nvPr/>
        </p:nvCxnSpPr>
        <p:spPr>
          <a:xfrm flipV="1">
            <a:off x="1919149" y="2163612"/>
            <a:ext cx="434606" cy="7244"/>
          </a:xfrm>
          <a:prstGeom prst="straightConnector1">
            <a:avLst/>
          </a:prstGeom>
          <a:noFill/>
          <a:ln w="9525" cap="flat" cmpd="sng">
            <a:solidFill>
              <a:schemeClr val="dk2"/>
            </a:solidFill>
            <a:prstDash val="solid"/>
            <a:round/>
            <a:headEnd type="none" w="med" len="med"/>
            <a:tailEnd type="none" w="med" len="med"/>
          </a:ln>
        </p:spPr>
      </p:cxnSp>
      <p:cxnSp>
        <p:nvCxnSpPr>
          <p:cNvPr id="15" name="Google Shape;1651;g2906a1306da_0_23">
            <a:extLst>
              <a:ext uri="{FF2B5EF4-FFF2-40B4-BE49-F238E27FC236}">
                <a16:creationId xmlns:a16="http://schemas.microsoft.com/office/drawing/2014/main" id="{A27CCBC7-08FF-5ACF-8F23-7F97E85C5E4A}"/>
              </a:ext>
            </a:extLst>
          </p:cNvPr>
          <p:cNvCxnSpPr>
            <a:cxnSpLocks/>
          </p:cNvCxnSpPr>
          <p:nvPr/>
        </p:nvCxnSpPr>
        <p:spPr>
          <a:xfrm>
            <a:off x="2508256" y="3764490"/>
            <a:ext cx="0" cy="502846"/>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30E738E4-57C8-D0E2-D2F4-1F5534EFA6C1}"/>
              </a:ext>
            </a:extLst>
          </p:cNvPr>
          <p:cNvSpPr txBox="1"/>
          <p:nvPr/>
        </p:nvSpPr>
        <p:spPr>
          <a:xfrm>
            <a:off x="522325" y="809738"/>
            <a:ext cx="4575940" cy="738664"/>
          </a:xfrm>
          <a:prstGeom prst="rect">
            <a:avLst/>
          </a:prstGeom>
          <a:noFill/>
        </p:spPr>
        <p:txBody>
          <a:bodyPr wrap="square">
            <a:spAutoFit/>
          </a:bodyPr>
          <a:lstStyle/>
          <a:p>
            <a:r>
              <a:rPr lang="nl-BE" sz="1400" b="1">
                <a:solidFill>
                  <a:srgbClr val="0B5394"/>
                </a:solidFill>
                <a:latin typeface="Calibri"/>
                <a:ea typeface="Calibri"/>
                <a:cs typeface="Calibri"/>
                <a:sym typeface="Calibri"/>
              </a:rPr>
              <a:t>De Inhoud van de Annotatie dekt vele ladingen. Zo kunnen er plaatsen of locaties, tekst, thema’s, media, etc. </a:t>
            </a:r>
            <a:r>
              <a:rPr lang="nl-BE" b="1">
                <a:solidFill>
                  <a:srgbClr val="0B5394"/>
                </a:solidFill>
                <a:latin typeface="Calibri"/>
                <a:ea typeface="Calibri"/>
                <a:cs typeface="Calibri"/>
                <a:sym typeface="Calibri"/>
              </a:rPr>
              <a:t>in vervat zitten.</a:t>
            </a:r>
            <a:endParaRPr lang="en-GB"/>
          </a:p>
        </p:txBody>
      </p:sp>
      <p:grpSp>
        <p:nvGrpSpPr>
          <p:cNvPr id="7" name="Group 6">
            <a:extLst>
              <a:ext uri="{FF2B5EF4-FFF2-40B4-BE49-F238E27FC236}">
                <a16:creationId xmlns:a16="http://schemas.microsoft.com/office/drawing/2014/main" id="{1BF6BC90-F6ED-A0ED-8786-02F867F2B6E9}"/>
              </a:ext>
            </a:extLst>
          </p:cNvPr>
          <p:cNvGrpSpPr/>
          <p:nvPr/>
        </p:nvGrpSpPr>
        <p:grpSpPr>
          <a:xfrm>
            <a:off x="2351377" y="3234973"/>
            <a:ext cx="1396824" cy="565382"/>
            <a:chOff x="3862973" y="2298272"/>
            <a:chExt cx="1396824" cy="565382"/>
          </a:xfrm>
        </p:grpSpPr>
        <p:sp>
          <p:nvSpPr>
            <p:cNvPr id="16" name="Google Shape;1150;g294029636b3_0_3">
              <a:extLst>
                <a:ext uri="{FF2B5EF4-FFF2-40B4-BE49-F238E27FC236}">
                  <a16:creationId xmlns:a16="http://schemas.microsoft.com/office/drawing/2014/main" id="{D23A77A8-9997-6FC3-2F54-D7CFBC5A67ED}"/>
                </a:ext>
              </a:extLst>
            </p:cNvPr>
            <p:cNvSpPr/>
            <p:nvPr/>
          </p:nvSpPr>
          <p:spPr>
            <a:xfrm>
              <a:off x="3862973" y="2463589"/>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151;g294029636b3_0_3">
              <a:extLst>
                <a:ext uri="{FF2B5EF4-FFF2-40B4-BE49-F238E27FC236}">
                  <a16:creationId xmlns:a16="http://schemas.microsoft.com/office/drawing/2014/main" id="{DAF0AF17-2035-AE92-09AC-06AED9203DCA}"/>
                </a:ext>
              </a:extLst>
            </p:cNvPr>
            <p:cNvSpPr/>
            <p:nvPr/>
          </p:nvSpPr>
          <p:spPr>
            <a:xfrm>
              <a:off x="3862973" y="2298272"/>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i="0" u="none" strike="noStrike" cap="none" err="1">
                  <a:solidFill>
                    <a:srgbClr val="FFFFFF"/>
                  </a:solidFill>
                  <a:latin typeface="Arial"/>
                  <a:ea typeface="Arial"/>
                  <a:cs typeface="Arial"/>
                  <a:sym typeface="Arial"/>
                </a:rPr>
                <a:t>Tekst</a:t>
              </a:r>
              <a:endParaRPr sz="800" b="1" i="0" u="none" strike="noStrike" cap="none">
                <a:solidFill>
                  <a:srgbClr val="FFFFFF"/>
                </a:solidFill>
                <a:latin typeface="Arial"/>
                <a:ea typeface="Arial"/>
                <a:cs typeface="Arial"/>
                <a:sym typeface="Arial"/>
              </a:endParaRPr>
            </a:p>
          </p:txBody>
        </p:sp>
      </p:grpSp>
      <p:grpSp>
        <p:nvGrpSpPr>
          <p:cNvPr id="18" name="Group 17">
            <a:extLst>
              <a:ext uri="{FF2B5EF4-FFF2-40B4-BE49-F238E27FC236}">
                <a16:creationId xmlns:a16="http://schemas.microsoft.com/office/drawing/2014/main" id="{AFDA9B2F-0CD8-1E45-05E0-433E11B84699}"/>
              </a:ext>
            </a:extLst>
          </p:cNvPr>
          <p:cNvGrpSpPr/>
          <p:nvPr/>
        </p:nvGrpSpPr>
        <p:grpSpPr>
          <a:xfrm>
            <a:off x="2351377" y="3969972"/>
            <a:ext cx="1396824" cy="565382"/>
            <a:chOff x="3862973" y="2298272"/>
            <a:chExt cx="1396824" cy="565382"/>
          </a:xfrm>
        </p:grpSpPr>
        <p:sp>
          <p:nvSpPr>
            <p:cNvPr id="19" name="Google Shape;1150;g294029636b3_0_3">
              <a:extLst>
                <a:ext uri="{FF2B5EF4-FFF2-40B4-BE49-F238E27FC236}">
                  <a16:creationId xmlns:a16="http://schemas.microsoft.com/office/drawing/2014/main" id="{18B43D0B-90FC-9E83-4081-5396B8570458}"/>
                </a:ext>
              </a:extLst>
            </p:cNvPr>
            <p:cNvSpPr/>
            <p:nvPr/>
          </p:nvSpPr>
          <p:spPr>
            <a:xfrm>
              <a:off x="3862973" y="2463589"/>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1151;g294029636b3_0_3">
              <a:extLst>
                <a:ext uri="{FF2B5EF4-FFF2-40B4-BE49-F238E27FC236}">
                  <a16:creationId xmlns:a16="http://schemas.microsoft.com/office/drawing/2014/main" id="{5C204B06-0B80-6A45-4D67-B1AFFC62BDC3}"/>
                </a:ext>
              </a:extLst>
            </p:cNvPr>
            <p:cNvSpPr/>
            <p:nvPr/>
          </p:nvSpPr>
          <p:spPr>
            <a:xfrm>
              <a:off x="3862973" y="2298272"/>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i="0" u="none" strike="noStrike" cap="none">
                  <a:solidFill>
                    <a:srgbClr val="FFFFFF"/>
                  </a:solidFill>
                  <a:latin typeface="Arial"/>
                  <a:ea typeface="Arial"/>
                  <a:cs typeface="Arial"/>
                  <a:sym typeface="Arial"/>
                </a:rPr>
                <a:t>Thema</a:t>
              </a:r>
              <a:endParaRPr sz="800" b="1" i="0" u="none" strike="noStrike" cap="none">
                <a:solidFill>
                  <a:srgbClr val="FFFFFF"/>
                </a:solidFill>
                <a:latin typeface="Arial"/>
                <a:ea typeface="Arial"/>
                <a:cs typeface="Arial"/>
                <a:sym typeface="Arial"/>
              </a:endParaRPr>
            </a:p>
          </p:txBody>
        </p:sp>
      </p:grpSp>
      <p:cxnSp>
        <p:nvCxnSpPr>
          <p:cNvPr id="23" name="Google Shape;1651;g2906a1306da_0_23">
            <a:extLst>
              <a:ext uri="{FF2B5EF4-FFF2-40B4-BE49-F238E27FC236}">
                <a16:creationId xmlns:a16="http://schemas.microsoft.com/office/drawing/2014/main" id="{51883CD9-DED1-2930-8C28-FDBE23BF61F6}"/>
              </a:ext>
            </a:extLst>
          </p:cNvPr>
          <p:cNvCxnSpPr>
            <a:cxnSpLocks/>
          </p:cNvCxnSpPr>
          <p:nvPr/>
        </p:nvCxnSpPr>
        <p:spPr>
          <a:xfrm>
            <a:off x="1103586" y="2369701"/>
            <a:ext cx="0" cy="1966026"/>
          </a:xfrm>
          <a:prstGeom prst="straightConnector1">
            <a:avLst/>
          </a:prstGeom>
          <a:noFill/>
          <a:ln w="9525" cap="flat" cmpd="sng">
            <a:solidFill>
              <a:schemeClr val="dk2"/>
            </a:solidFill>
            <a:prstDash val="solid"/>
            <a:round/>
            <a:headEnd type="none" w="med" len="med"/>
            <a:tailEnd type="none" w="med" len="med"/>
          </a:ln>
        </p:spPr>
      </p:cxnSp>
      <p:cxnSp>
        <p:nvCxnSpPr>
          <p:cNvPr id="26" name="Google Shape;1651;g2906a1306da_0_23">
            <a:extLst>
              <a:ext uri="{FF2B5EF4-FFF2-40B4-BE49-F238E27FC236}">
                <a16:creationId xmlns:a16="http://schemas.microsoft.com/office/drawing/2014/main" id="{EEE73610-8163-52A5-F67C-12F1E7012249}"/>
              </a:ext>
            </a:extLst>
          </p:cNvPr>
          <p:cNvCxnSpPr>
            <a:cxnSpLocks/>
            <a:endCxn id="11" idx="1"/>
          </p:cNvCxnSpPr>
          <p:nvPr/>
        </p:nvCxnSpPr>
        <p:spPr>
          <a:xfrm flipV="1">
            <a:off x="1103586" y="2884996"/>
            <a:ext cx="1247791" cy="10286"/>
          </a:xfrm>
          <a:prstGeom prst="straightConnector1">
            <a:avLst/>
          </a:prstGeom>
          <a:noFill/>
          <a:ln w="9525" cap="flat" cmpd="sng">
            <a:solidFill>
              <a:schemeClr val="dk2"/>
            </a:solidFill>
            <a:prstDash val="solid"/>
            <a:round/>
            <a:headEnd type="none" w="med" len="med"/>
            <a:tailEnd type="none" w="med" len="med"/>
          </a:ln>
        </p:spPr>
      </p:cxnSp>
      <p:cxnSp>
        <p:nvCxnSpPr>
          <p:cNvPr id="29" name="Google Shape;1651;g2906a1306da_0_23">
            <a:extLst>
              <a:ext uri="{FF2B5EF4-FFF2-40B4-BE49-F238E27FC236}">
                <a16:creationId xmlns:a16="http://schemas.microsoft.com/office/drawing/2014/main" id="{73BDF0D2-F7F2-32DA-799D-C707E9023851}"/>
              </a:ext>
            </a:extLst>
          </p:cNvPr>
          <p:cNvCxnSpPr>
            <a:cxnSpLocks/>
          </p:cNvCxnSpPr>
          <p:nvPr/>
        </p:nvCxnSpPr>
        <p:spPr>
          <a:xfrm flipV="1">
            <a:off x="1103586" y="3596094"/>
            <a:ext cx="1247791" cy="10286"/>
          </a:xfrm>
          <a:prstGeom prst="straightConnector1">
            <a:avLst/>
          </a:prstGeom>
          <a:noFill/>
          <a:ln w="9525" cap="flat" cmpd="sng">
            <a:solidFill>
              <a:schemeClr val="dk2"/>
            </a:solidFill>
            <a:prstDash val="solid"/>
            <a:round/>
            <a:headEnd type="none" w="med" len="med"/>
            <a:tailEnd type="none" w="med" len="med"/>
          </a:ln>
        </p:spPr>
      </p:cxnSp>
      <p:cxnSp>
        <p:nvCxnSpPr>
          <p:cNvPr id="30" name="Google Shape;1651;g2906a1306da_0_23">
            <a:extLst>
              <a:ext uri="{FF2B5EF4-FFF2-40B4-BE49-F238E27FC236}">
                <a16:creationId xmlns:a16="http://schemas.microsoft.com/office/drawing/2014/main" id="{3E214088-38B3-F686-220F-9CF9AD421220}"/>
              </a:ext>
            </a:extLst>
          </p:cNvPr>
          <p:cNvCxnSpPr>
            <a:cxnSpLocks/>
          </p:cNvCxnSpPr>
          <p:nvPr/>
        </p:nvCxnSpPr>
        <p:spPr>
          <a:xfrm flipV="1">
            <a:off x="1103586" y="4325441"/>
            <a:ext cx="1247791" cy="10286"/>
          </a:xfrm>
          <a:prstGeom prst="straightConnector1">
            <a:avLst/>
          </a:prstGeom>
          <a:noFill/>
          <a:ln w="9525" cap="flat" cmpd="sng">
            <a:solidFill>
              <a:schemeClr val="dk2"/>
            </a:solidFill>
            <a:prstDash val="solid"/>
            <a:round/>
            <a:headEnd type="none" w="med" len="med"/>
            <a:tailEnd type="none" w="med" len="med"/>
          </a:ln>
        </p:spPr>
      </p:cxnSp>
      <p:grpSp>
        <p:nvGrpSpPr>
          <p:cNvPr id="2" name="Google Shape;940;g290225379b6_0_0">
            <a:extLst>
              <a:ext uri="{FF2B5EF4-FFF2-40B4-BE49-F238E27FC236}">
                <a16:creationId xmlns:a16="http://schemas.microsoft.com/office/drawing/2014/main" id="{D4F301FB-5B15-B7B9-8171-47134307CB27}"/>
              </a:ext>
            </a:extLst>
          </p:cNvPr>
          <p:cNvGrpSpPr/>
          <p:nvPr/>
        </p:nvGrpSpPr>
        <p:grpSpPr>
          <a:xfrm>
            <a:off x="6364775" y="1588132"/>
            <a:ext cx="189815" cy="173189"/>
            <a:chOff x="6943296" y="513283"/>
            <a:chExt cx="213000" cy="173798"/>
          </a:xfrm>
        </p:grpSpPr>
        <p:sp>
          <p:nvSpPr>
            <p:cNvPr id="6" name="Google Shape;941;g290225379b6_0_0">
              <a:extLst>
                <a:ext uri="{FF2B5EF4-FFF2-40B4-BE49-F238E27FC236}">
                  <a16:creationId xmlns:a16="http://schemas.microsoft.com/office/drawing/2014/main" id="{78D90633-34BB-49A5-556E-FFE6173DADB4}"/>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942;g290225379b6_0_0">
              <a:extLst>
                <a:ext uri="{FF2B5EF4-FFF2-40B4-BE49-F238E27FC236}">
                  <a16:creationId xmlns:a16="http://schemas.microsoft.com/office/drawing/2014/main" id="{C22F37E1-3D65-DF68-6390-8E469E93FAA5}"/>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21" name="Google Shape;940;g290225379b6_0_0">
            <a:extLst>
              <a:ext uri="{FF2B5EF4-FFF2-40B4-BE49-F238E27FC236}">
                <a16:creationId xmlns:a16="http://schemas.microsoft.com/office/drawing/2014/main" id="{A6A9EE93-BC21-D30A-279F-FD45B7CC1A0B}"/>
              </a:ext>
            </a:extLst>
          </p:cNvPr>
          <p:cNvGrpSpPr/>
          <p:nvPr/>
        </p:nvGrpSpPr>
        <p:grpSpPr>
          <a:xfrm>
            <a:off x="6911659" y="378071"/>
            <a:ext cx="189815" cy="173189"/>
            <a:chOff x="6943296" y="513283"/>
            <a:chExt cx="213000" cy="173798"/>
          </a:xfrm>
        </p:grpSpPr>
        <p:sp>
          <p:nvSpPr>
            <p:cNvPr id="22" name="Google Shape;941;g290225379b6_0_0">
              <a:extLst>
                <a:ext uri="{FF2B5EF4-FFF2-40B4-BE49-F238E27FC236}">
                  <a16:creationId xmlns:a16="http://schemas.microsoft.com/office/drawing/2014/main" id="{6DD31780-A990-F36D-8E9C-057AEF41BC3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942;g290225379b6_0_0">
              <a:extLst>
                <a:ext uri="{FF2B5EF4-FFF2-40B4-BE49-F238E27FC236}">
                  <a16:creationId xmlns:a16="http://schemas.microsoft.com/office/drawing/2014/main" id="{93AE4D49-C828-6356-6BF8-F47D7F864D5C}"/>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25" name="Google Shape;940;g290225379b6_0_0">
            <a:extLst>
              <a:ext uri="{FF2B5EF4-FFF2-40B4-BE49-F238E27FC236}">
                <a16:creationId xmlns:a16="http://schemas.microsoft.com/office/drawing/2014/main" id="{ABAFE8DD-517A-4442-BFBD-891E66906566}"/>
              </a:ext>
            </a:extLst>
          </p:cNvPr>
          <p:cNvGrpSpPr/>
          <p:nvPr/>
        </p:nvGrpSpPr>
        <p:grpSpPr>
          <a:xfrm>
            <a:off x="6759836" y="596089"/>
            <a:ext cx="189815" cy="173189"/>
            <a:chOff x="6943296" y="513283"/>
            <a:chExt cx="213000" cy="173798"/>
          </a:xfrm>
        </p:grpSpPr>
        <p:sp>
          <p:nvSpPr>
            <p:cNvPr id="27" name="Google Shape;941;g290225379b6_0_0">
              <a:extLst>
                <a:ext uri="{FF2B5EF4-FFF2-40B4-BE49-F238E27FC236}">
                  <a16:creationId xmlns:a16="http://schemas.microsoft.com/office/drawing/2014/main" id="{901B8CF4-7727-5FC9-4490-F5FF8848A1F0}"/>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942;g290225379b6_0_0">
              <a:extLst>
                <a:ext uri="{FF2B5EF4-FFF2-40B4-BE49-F238E27FC236}">
                  <a16:creationId xmlns:a16="http://schemas.microsoft.com/office/drawing/2014/main" id="{B9638F84-BBF2-8625-ECC4-6FCB0FC73CDD}"/>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35" name="Google Shape;940;g290225379b6_0_0">
            <a:extLst>
              <a:ext uri="{FF2B5EF4-FFF2-40B4-BE49-F238E27FC236}">
                <a16:creationId xmlns:a16="http://schemas.microsoft.com/office/drawing/2014/main" id="{80F9F129-CC5B-98BD-1CC1-B4A68E88DF1D}"/>
              </a:ext>
            </a:extLst>
          </p:cNvPr>
          <p:cNvGrpSpPr/>
          <p:nvPr/>
        </p:nvGrpSpPr>
        <p:grpSpPr>
          <a:xfrm>
            <a:off x="6668420" y="1588132"/>
            <a:ext cx="189815" cy="173189"/>
            <a:chOff x="6943296" y="513283"/>
            <a:chExt cx="213000" cy="173798"/>
          </a:xfrm>
        </p:grpSpPr>
        <p:sp>
          <p:nvSpPr>
            <p:cNvPr id="36" name="Google Shape;941;g290225379b6_0_0">
              <a:extLst>
                <a:ext uri="{FF2B5EF4-FFF2-40B4-BE49-F238E27FC236}">
                  <a16:creationId xmlns:a16="http://schemas.microsoft.com/office/drawing/2014/main" id="{8F5CCF1B-3A59-4E35-78AC-25A3488A793C}"/>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942;g290225379b6_0_0">
              <a:extLst>
                <a:ext uri="{FF2B5EF4-FFF2-40B4-BE49-F238E27FC236}">
                  <a16:creationId xmlns:a16="http://schemas.microsoft.com/office/drawing/2014/main" id="{28049049-6596-0EEE-DB14-96C73EB14A58}"/>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38" name="Google Shape;940;g290225379b6_0_0">
            <a:extLst>
              <a:ext uri="{FF2B5EF4-FFF2-40B4-BE49-F238E27FC236}">
                <a16:creationId xmlns:a16="http://schemas.microsoft.com/office/drawing/2014/main" id="{AFC112C8-ECA5-CF75-6C9C-8F0E6F529C47}"/>
              </a:ext>
            </a:extLst>
          </p:cNvPr>
          <p:cNvGrpSpPr/>
          <p:nvPr/>
        </p:nvGrpSpPr>
        <p:grpSpPr>
          <a:xfrm>
            <a:off x="6968883" y="1588132"/>
            <a:ext cx="189815" cy="173189"/>
            <a:chOff x="6943296" y="513283"/>
            <a:chExt cx="213000" cy="173798"/>
          </a:xfrm>
        </p:grpSpPr>
        <p:sp>
          <p:nvSpPr>
            <p:cNvPr id="39" name="Google Shape;941;g290225379b6_0_0">
              <a:extLst>
                <a:ext uri="{FF2B5EF4-FFF2-40B4-BE49-F238E27FC236}">
                  <a16:creationId xmlns:a16="http://schemas.microsoft.com/office/drawing/2014/main" id="{178C5D36-4E60-43D9-9BE1-74FB4EFE2575}"/>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942;g290225379b6_0_0">
              <a:extLst>
                <a:ext uri="{FF2B5EF4-FFF2-40B4-BE49-F238E27FC236}">
                  <a16:creationId xmlns:a16="http://schemas.microsoft.com/office/drawing/2014/main" id="{6226E54D-3C38-3AA0-A5FA-F66A2E99B507}"/>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41" name="Google Shape;940;g290225379b6_0_0">
            <a:extLst>
              <a:ext uri="{FF2B5EF4-FFF2-40B4-BE49-F238E27FC236}">
                <a16:creationId xmlns:a16="http://schemas.microsoft.com/office/drawing/2014/main" id="{5BEC2B47-FAEE-A4A4-79DD-4D1A6944E7C1}"/>
              </a:ext>
            </a:extLst>
          </p:cNvPr>
          <p:cNvGrpSpPr/>
          <p:nvPr/>
        </p:nvGrpSpPr>
        <p:grpSpPr>
          <a:xfrm>
            <a:off x="6668419" y="1825360"/>
            <a:ext cx="189815" cy="173189"/>
            <a:chOff x="6943296" y="513283"/>
            <a:chExt cx="213000" cy="173798"/>
          </a:xfrm>
        </p:grpSpPr>
        <p:sp>
          <p:nvSpPr>
            <p:cNvPr id="42" name="Google Shape;941;g290225379b6_0_0">
              <a:extLst>
                <a:ext uri="{FF2B5EF4-FFF2-40B4-BE49-F238E27FC236}">
                  <a16:creationId xmlns:a16="http://schemas.microsoft.com/office/drawing/2014/main" id="{18A4E414-61D9-046D-8A87-397503C3D82B}"/>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942;g290225379b6_0_0">
              <a:extLst>
                <a:ext uri="{FF2B5EF4-FFF2-40B4-BE49-F238E27FC236}">
                  <a16:creationId xmlns:a16="http://schemas.microsoft.com/office/drawing/2014/main" id="{4D366F00-BBA7-A126-A644-C982C19CB1D1}"/>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44" name="Google Shape;940;g290225379b6_0_0">
            <a:extLst>
              <a:ext uri="{FF2B5EF4-FFF2-40B4-BE49-F238E27FC236}">
                <a16:creationId xmlns:a16="http://schemas.microsoft.com/office/drawing/2014/main" id="{EE09A048-A3CE-B1AE-E8F7-28E768A0D430}"/>
              </a:ext>
            </a:extLst>
          </p:cNvPr>
          <p:cNvGrpSpPr/>
          <p:nvPr/>
        </p:nvGrpSpPr>
        <p:grpSpPr>
          <a:xfrm>
            <a:off x="6968883" y="1822405"/>
            <a:ext cx="189815" cy="173189"/>
            <a:chOff x="6943296" y="513283"/>
            <a:chExt cx="213000" cy="173798"/>
          </a:xfrm>
        </p:grpSpPr>
        <p:sp>
          <p:nvSpPr>
            <p:cNvPr id="45" name="Google Shape;941;g290225379b6_0_0">
              <a:extLst>
                <a:ext uri="{FF2B5EF4-FFF2-40B4-BE49-F238E27FC236}">
                  <a16:creationId xmlns:a16="http://schemas.microsoft.com/office/drawing/2014/main" id="{2EB671F4-AA3D-BEC4-A29D-0A5537ACBD51}"/>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942;g290225379b6_0_0">
              <a:extLst>
                <a:ext uri="{FF2B5EF4-FFF2-40B4-BE49-F238E27FC236}">
                  <a16:creationId xmlns:a16="http://schemas.microsoft.com/office/drawing/2014/main" id="{311C1DC2-CCC4-60F0-41B7-5B5BF928CF3A}"/>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47" name="Google Shape;940;g290225379b6_0_0">
            <a:extLst>
              <a:ext uri="{FF2B5EF4-FFF2-40B4-BE49-F238E27FC236}">
                <a16:creationId xmlns:a16="http://schemas.microsoft.com/office/drawing/2014/main" id="{763491D2-25B1-27FA-478B-CB67C9A7EC62}"/>
              </a:ext>
            </a:extLst>
          </p:cNvPr>
          <p:cNvGrpSpPr/>
          <p:nvPr/>
        </p:nvGrpSpPr>
        <p:grpSpPr>
          <a:xfrm>
            <a:off x="7253606" y="1822405"/>
            <a:ext cx="189815" cy="173189"/>
            <a:chOff x="6943296" y="513283"/>
            <a:chExt cx="213000" cy="173798"/>
          </a:xfrm>
        </p:grpSpPr>
        <p:sp>
          <p:nvSpPr>
            <p:cNvPr id="48" name="Google Shape;941;g290225379b6_0_0">
              <a:extLst>
                <a:ext uri="{FF2B5EF4-FFF2-40B4-BE49-F238E27FC236}">
                  <a16:creationId xmlns:a16="http://schemas.microsoft.com/office/drawing/2014/main" id="{5B673C4E-DA76-14F2-513D-97E248280553}"/>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942;g290225379b6_0_0">
              <a:extLst>
                <a:ext uri="{FF2B5EF4-FFF2-40B4-BE49-F238E27FC236}">
                  <a16:creationId xmlns:a16="http://schemas.microsoft.com/office/drawing/2014/main" id="{21F88F0F-6DD8-CB89-AEAD-1D3D472C8CC6}"/>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cxnSp>
        <p:nvCxnSpPr>
          <p:cNvPr id="50" name="Google Shape;956;g290225379b6_0_0">
            <a:extLst>
              <a:ext uri="{FF2B5EF4-FFF2-40B4-BE49-F238E27FC236}">
                <a16:creationId xmlns:a16="http://schemas.microsoft.com/office/drawing/2014/main" id="{EBEE914A-463C-5FC4-B74C-E8C66EAB953E}"/>
              </a:ext>
            </a:extLst>
          </p:cNvPr>
          <p:cNvCxnSpPr>
            <a:cxnSpLocks/>
            <a:stCxn id="36" idx="1"/>
            <a:endCxn id="6" idx="3"/>
          </p:cNvCxnSpPr>
          <p:nvPr/>
        </p:nvCxnSpPr>
        <p:spPr>
          <a:xfrm flipH="1">
            <a:off x="6554590" y="1700037"/>
            <a:ext cx="113830" cy="0"/>
          </a:xfrm>
          <a:prstGeom prst="straightConnector1">
            <a:avLst/>
          </a:prstGeom>
          <a:noFill/>
          <a:ln w="9525" cap="flat" cmpd="sng">
            <a:solidFill>
              <a:schemeClr val="dk2"/>
            </a:solidFill>
            <a:prstDash val="solid"/>
            <a:round/>
            <a:headEnd type="none" w="med" len="med"/>
            <a:tailEnd type="none" w="med" len="med"/>
          </a:ln>
        </p:spPr>
      </p:cxnSp>
      <p:cxnSp>
        <p:nvCxnSpPr>
          <p:cNvPr id="51" name="Google Shape;956;g290225379b6_0_0">
            <a:extLst>
              <a:ext uri="{FF2B5EF4-FFF2-40B4-BE49-F238E27FC236}">
                <a16:creationId xmlns:a16="http://schemas.microsoft.com/office/drawing/2014/main" id="{ED4FCD23-033E-2530-C580-82CCD00B7D85}"/>
              </a:ext>
            </a:extLst>
          </p:cNvPr>
          <p:cNvCxnSpPr>
            <a:cxnSpLocks/>
            <a:stCxn id="39" idx="1"/>
            <a:endCxn id="36" idx="3"/>
          </p:cNvCxnSpPr>
          <p:nvPr/>
        </p:nvCxnSpPr>
        <p:spPr>
          <a:xfrm flipH="1">
            <a:off x="6858235" y="1700037"/>
            <a:ext cx="110648" cy="0"/>
          </a:xfrm>
          <a:prstGeom prst="straightConnector1">
            <a:avLst/>
          </a:prstGeom>
          <a:noFill/>
          <a:ln w="9525" cap="flat" cmpd="sng">
            <a:solidFill>
              <a:schemeClr val="dk2"/>
            </a:solidFill>
            <a:prstDash val="solid"/>
            <a:round/>
            <a:headEnd type="none" w="med" len="med"/>
            <a:tailEnd type="none" w="med" len="med"/>
          </a:ln>
        </p:spPr>
      </p:cxnSp>
      <p:cxnSp>
        <p:nvCxnSpPr>
          <p:cNvPr id="52" name="Google Shape;956;g290225379b6_0_0">
            <a:extLst>
              <a:ext uri="{FF2B5EF4-FFF2-40B4-BE49-F238E27FC236}">
                <a16:creationId xmlns:a16="http://schemas.microsoft.com/office/drawing/2014/main" id="{0D162C66-BDBB-0A72-EEA6-A88C4DCDF85A}"/>
              </a:ext>
            </a:extLst>
          </p:cNvPr>
          <p:cNvCxnSpPr>
            <a:cxnSpLocks/>
            <a:stCxn id="39" idx="2"/>
            <a:endCxn id="43" idx="0"/>
          </p:cNvCxnSpPr>
          <p:nvPr/>
        </p:nvCxnSpPr>
        <p:spPr>
          <a:xfrm flipH="1">
            <a:off x="6763327" y="1761321"/>
            <a:ext cx="300464" cy="64039"/>
          </a:xfrm>
          <a:prstGeom prst="straightConnector1">
            <a:avLst/>
          </a:prstGeom>
          <a:noFill/>
          <a:ln w="9525" cap="flat" cmpd="sng">
            <a:solidFill>
              <a:schemeClr val="dk2"/>
            </a:solidFill>
            <a:prstDash val="solid"/>
            <a:round/>
            <a:headEnd type="none" w="med" len="med"/>
            <a:tailEnd type="none" w="med" len="med"/>
          </a:ln>
        </p:spPr>
      </p:cxnSp>
      <p:cxnSp>
        <p:nvCxnSpPr>
          <p:cNvPr id="53" name="Google Shape;956;g290225379b6_0_0">
            <a:extLst>
              <a:ext uri="{FF2B5EF4-FFF2-40B4-BE49-F238E27FC236}">
                <a16:creationId xmlns:a16="http://schemas.microsoft.com/office/drawing/2014/main" id="{BEDFE676-BFA9-1CD4-FBF3-608171BD99A5}"/>
              </a:ext>
            </a:extLst>
          </p:cNvPr>
          <p:cNvCxnSpPr>
            <a:cxnSpLocks/>
            <a:stCxn id="39" idx="2"/>
            <a:endCxn id="46" idx="0"/>
          </p:cNvCxnSpPr>
          <p:nvPr/>
        </p:nvCxnSpPr>
        <p:spPr>
          <a:xfrm>
            <a:off x="7063791" y="1761321"/>
            <a:ext cx="0" cy="61084"/>
          </a:xfrm>
          <a:prstGeom prst="straightConnector1">
            <a:avLst/>
          </a:prstGeom>
          <a:noFill/>
          <a:ln w="9525" cap="flat" cmpd="sng">
            <a:solidFill>
              <a:schemeClr val="dk2"/>
            </a:solidFill>
            <a:prstDash val="solid"/>
            <a:round/>
            <a:headEnd type="none" w="med" len="med"/>
            <a:tailEnd type="none" w="med" len="med"/>
          </a:ln>
        </p:spPr>
      </p:cxnSp>
      <p:cxnSp>
        <p:nvCxnSpPr>
          <p:cNvPr id="54" name="Google Shape;956;g290225379b6_0_0">
            <a:extLst>
              <a:ext uri="{FF2B5EF4-FFF2-40B4-BE49-F238E27FC236}">
                <a16:creationId xmlns:a16="http://schemas.microsoft.com/office/drawing/2014/main" id="{DAAFAD1D-D1BE-1CBD-E2C7-7B49A4C6EF51}"/>
              </a:ext>
            </a:extLst>
          </p:cNvPr>
          <p:cNvCxnSpPr>
            <a:cxnSpLocks/>
            <a:stCxn id="39" idx="2"/>
            <a:endCxn id="49" idx="0"/>
          </p:cNvCxnSpPr>
          <p:nvPr/>
        </p:nvCxnSpPr>
        <p:spPr>
          <a:xfrm>
            <a:off x="7063791" y="1761321"/>
            <a:ext cx="284723" cy="61084"/>
          </a:xfrm>
          <a:prstGeom prst="straightConnector1">
            <a:avLst/>
          </a:prstGeom>
          <a:noFill/>
          <a:ln w="9525" cap="flat" cmpd="sng">
            <a:solidFill>
              <a:schemeClr val="dk2"/>
            </a:solidFill>
            <a:prstDash val="solid"/>
            <a:round/>
            <a:headEnd type="none" w="med" len="med"/>
            <a:tailEnd type="none" w="med" len="med"/>
          </a:ln>
        </p:spPr>
      </p:cxnSp>
      <p:grpSp>
        <p:nvGrpSpPr>
          <p:cNvPr id="55" name="Google Shape;940;g290225379b6_0_0">
            <a:extLst>
              <a:ext uri="{FF2B5EF4-FFF2-40B4-BE49-F238E27FC236}">
                <a16:creationId xmlns:a16="http://schemas.microsoft.com/office/drawing/2014/main" id="{9899E6A4-2BE7-1CFE-99B0-A563367DF661}"/>
              </a:ext>
            </a:extLst>
          </p:cNvPr>
          <p:cNvGrpSpPr/>
          <p:nvPr/>
        </p:nvGrpSpPr>
        <p:grpSpPr>
          <a:xfrm>
            <a:off x="7067812" y="596089"/>
            <a:ext cx="189815" cy="173189"/>
            <a:chOff x="6943296" y="513283"/>
            <a:chExt cx="213000" cy="173798"/>
          </a:xfrm>
        </p:grpSpPr>
        <p:sp>
          <p:nvSpPr>
            <p:cNvPr id="56" name="Google Shape;941;g290225379b6_0_0">
              <a:extLst>
                <a:ext uri="{FF2B5EF4-FFF2-40B4-BE49-F238E27FC236}">
                  <a16:creationId xmlns:a16="http://schemas.microsoft.com/office/drawing/2014/main" id="{AABBAAB0-6DC6-2792-0977-1D21B9100978}"/>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942;g290225379b6_0_0">
              <a:extLst>
                <a:ext uri="{FF2B5EF4-FFF2-40B4-BE49-F238E27FC236}">
                  <a16:creationId xmlns:a16="http://schemas.microsoft.com/office/drawing/2014/main" id="{7A5CC6FA-EC73-2ECD-5BBA-163D0E5E4D24}"/>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58" name="Google Shape;940;g290225379b6_0_0">
            <a:extLst>
              <a:ext uri="{FF2B5EF4-FFF2-40B4-BE49-F238E27FC236}">
                <a16:creationId xmlns:a16="http://schemas.microsoft.com/office/drawing/2014/main" id="{A268DACA-2C9B-70C6-B8F8-A3297EABD557}"/>
              </a:ext>
            </a:extLst>
          </p:cNvPr>
          <p:cNvGrpSpPr/>
          <p:nvPr/>
        </p:nvGrpSpPr>
        <p:grpSpPr>
          <a:xfrm>
            <a:off x="7063481" y="914862"/>
            <a:ext cx="189815" cy="173189"/>
            <a:chOff x="6943296" y="513283"/>
            <a:chExt cx="213000" cy="173798"/>
          </a:xfrm>
        </p:grpSpPr>
        <p:sp>
          <p:nvSpPr>
            <p:cNvPr id="59" name="Google Shape;941;g290225379b6_0_0">
              <a:extLst>
                <a:ext uri="{FF2B5EF4-FFF2-40B4-BE49-F238E27FC236}">
                  <a16:creationId xmlns:a16="http://schemas.microsoft.com/office/drawing/2014/main" id="{E0064705-5A59-D3AB-6EE9-750AF9A68101}"/>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942;g290225379b6_0_0">
              <a:extLst>
                <a:ext uri="{FF2B5EF4-FFF2-40B4-BE49-F238E27FC236}">
                  <a16:creationId xmlns:a16="http://schemas.microsoft.com/office/drawing/2014/main" id="{C8FED1D8-B47E-440B-0E51-FFCA2CC68559}"/>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61" name="Google Shape;940;g290225379b6_0_0">
            <a:extLst>
              <a:ext uri="{FF2B5EF4-FFF2-40B4-BE49-F238E27FC236}">
                <a16:creationId xmlns:a16="http://schemas.microsoft.com/office/drawing/2014/main" id="{DE1DD8A3-66B3-13B0-9B85-4487B706082A}"/>
              </a:ext>
            </a:extLst>
          </p:cNvPr>
          <p:cNvGrpSpPr/>
          <p:nvPr/>
        </p:nvGrpSpPr>
        <p:grpSpPr>
          <a:xfrm>
            <a:off x="6778759" y="914862"/>
            <a:ext cx="189815" cy="173189"/>
            <a:chOff x="6943296" y="513283"/>
            <a:chExt cx="213000" cy="173798"/>
          </a:xfrm>
        </p:grpSpPr>
        <p:sp>
          <p:nvSpPr>
            <p:cNvPr id="62" name="Google Shape;941;g290225379b6_0_0">
              <a:extLst>
                <a:ext uri="{FF2B5EF4-FFF2-40B4-BE49-F238E27FC236}">
                  <a16:creationId xmlns:a16="http://schemas.microsoft.com/office/drawing/2014/main" id="{5387699B-116F-6E7B-8880-1D32B1BD89B4}"/>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942;g290225379b6_0_0">
              <a:extLst>
                <a:ext uri="{FF2B5EF4-FFF2-40B4-BE49-F238E27FC236}">
                  <a16:creationId xmlns:a16="http://schemas.microsoft.com/office/drawing/2014/main" id="{8C562FAC-AD6F-EB6B-4C30-9459E27F1C46}"/>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60" name="Google Shape;940;g290225379b6_0_0">
            <a:extLst>
              <a:ext uri="{FF2B5EF4-FFF2-40B4-BE49-F238E27FC236}">
                <a16:creationId xmlns:a16="http://schemas.microsoft.com/office/drawing/2014/main" id="{85F177B9-0D81-9BC7-1D74-D4A7106B38B9}"/>
              </a:ext>
            </a:extLst>
          </p:cNvPr>
          <p:cNvGrpSpPr/>
          <p:nvPr/>
        </p:nvGrpSpPr>
        <p:grpSpPr>
          <a:xfrm>
            <a:off x="7371458" y="914862"/>
            <a:ext cx="189815" cy="173189"/>
            <a:chOff x="6943296" y="513283"/>
            <a:chExt cx="213000" cy="173798"/>
          </a:xfrm>
        </p:grpSpPr>
        <p:sp>
          <p:nvSpPr>
            <p:cNvPr id="961" name="Google Shape;941;g290225379b6_0_0">
              <a:extLst>
                <a:ext uri="{FF2B5EF4-FFF2-40B4-BE49-F238E27FC236}">
                  <a16:creationId xmlns:a16="http://schemas.microsoft.com/office/drawing/2014/main" id="{8459E6C1-5DC4-2298-D702-20382E63A7EF}"/>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42;g290225379b6_0_0">
              <a:extLst>
                <a:ext uri="{FF2B5EF4-FFF2-40B4-BE49-F238E27FC236}">
                  <a16:creationId xmlns:a16="http://schemas.microsoft.com/office/drawing/2014/main" id="{C1D0C022-FB73-0C0D-70EC-D70225EDAC3E}"/>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63" name="Google Shape;940;g290225379b6_0_0">
            <a:extLst>
              <a:ext uri="{FF2B5EF4-FFF2-40B4-BE49-F238E27FC236}">
                <a16:creationId xmlns:a16="http://schemas.microsoft.com/office/drawing/2014/main" id="{66898036-CAEA-D36D-BF08-0CB4B6E21F6D}"/>
              </a:ext>
            </a:extLst>
          </p:cNvPr>
          <p:cNvGrpSpPr/>
          <p:nvPr/>
        </p:nvGrpSpPr>
        <p:grpSpPr>
          <a:xfrm>
            <a:off x="7363086" y="1223172"/>
            <a:ext cx="189815" cy="173189"/>
            <a:chOff x="6943296" y="513283"/>
            <a:chExt cx="213000" cy="173798"/>
          </a:xfrm>
        </p:grpSpPr>
        <p:sp>
          <p:nvSpPr>
            <p:cNvPr id="964" name="Google Shape;941;g290225379b6_0_0">
              <a:extLst>
                <a:ext uri="{FF2B5EF4-FFF2-40B4-BE49-F238E27FC236}">
                  <a16:creationId xmlns:a16="http://schemas.microsoft.com/office/drawing/2014/main" id="{8A23C9ED-359C-E81C-1266-E32B7CF28FF1}"/>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42;g290225379b6_0_0">
              <a:extLst>
                <a:ext uri="{FF2B5EF4-FFF2-40B4-BE49-F238E27FC236}">
                  <a16:creationId xmlns:a16="http://schemas.microsoft.com/office/drawing/2014/main" id="{6F50780D-6C2B-91C6-6B31-DA18AF49CAFC}"/>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66" name="Google Shape;940;g290225379b6_0_0">
            <a:extLst>
              <a:ext uri="{FF2B5EF4-FFF2-40B4-BE49-F238E27FC236}">
                <a16:creationId xmlns:a16="http://schemas.microsoft.com/office/drawing/2014/main" id="{5BEF075A-5AE7-B92F-ED4C-5A743022492C}"/>
              </a:ext>
            </a:extLst>
          </p:cNvPr>
          <p:cNvGrpSpPr/>
          <p:nvPr/>
        </p:nvGrpSpPr>
        <p:grpSpPr>
          <a:xfrm>
            <a:off x="7639437" y="1223172"/>
            <a:ext cx="189815" cy="173189"/>
            <a:chOff x="6943296" y="513283"/>
            <a:chExt cx="213000" cy="173798"/>
          </a:xfrm>
        </p:grpSpPr>
        <p:sp>
          <p:nvSpPr>
            <p:cNvPr id="967" name="Google Shape;941;g290225379b6_0_0">
              <a:extLst>
                <a:ext uri="{FF2B5EF4-FFF2-40B4-BE49-F238E27FC236}">
                  <a16:creationId xmlns:a16="http://schemas.microsoft.com/office/drawing/2014/main" id="{E4B4A557-117A-5AE5-80A4-A861EAA34064}"/>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42;g290225379b6_0_0">
              <a:extLst>
                <a:ext uri="{FF2B5EF4-FFF2-40B4-BE49-F238E27FC236}">
                  <a16:creationId xmlns:a16="http://schemas.microsoft.com/office/drawing/2014/main" id="{F4EF63DB-BDEE-EF03-DF07-7ECCCBF1344C}"/>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69" name="Google Shape;940;g290225379b6_0_0">
            <a:extLst>
              <a:ext uri="{FF2B5EF4-FFF2-40B4-BE49-F238E27FC236}">
                <a16:creationId xmlns:a16="http://schemas.microsoft.com/office/drawing/2014/main" id="{BCE1B817-47CD-1856-AA22-F346A07696EB}"/>
              </a:ext>
            </a:extLst>
          </p:cNvPr>
          <p:cNvGrpSpPr/>
          <p:nvPr/>
        </p:nvGrpSpPr>
        <p:grpSpPr>
          <a:xfrm>
            <a:off x="7637589" y="1481635"/>
            <a:ext cx="189815" cy="173189"/>
            <a:chOff x="6943296" y="513283"/>
            <a:chExt cx="213000" cy="173798"/>
          </a:xfrm>
        </p:grpSpPr>
        <p:sp>
          <p:nvSpPr>
            <p:cNvPr id="970" name="Google Shape;941;g290225379b6_0_0">
              <a:extLst>
                <a:ext uri="{FF2B5EF4-FFF2-40B4-BE49-F238E27FC236}">
                  <a16:creationId xmlns:a16="http://schemas.microsoft.com/office/drawing/2014/main" id="{22F18143-DEED-E9E2-6F36-DEAE9BC32A79}"/>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42;g290225379b6_0_0">
              <a:extLst>
                <a:ext uri="{FF2B5EF4-FFF2-40B4-BE49-F238E27FC236}">
                  <a16:creationId xmlns:a16="http://schemas.microsoft.com/office/drawing/2014/main" id="{E3160F64-CA63-AD2C-EA9D-834F1838DEE2}"/>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72" name="Google Shape;940;g290225379b6_0_0">
            <a:extLst>
              <a:ext uri="{FF2B5EF4-FFF2-40B4-BE49-F238E27FC236}">
                <a16:creationId xmlns:a16="http://schemas.microsoft.com/office/drawing/2014/main" id="{12C28320-9AF3-9A07-124B-D74757764D88}"/>
              </a:ext>
            </a:extLst>
          </p:cNvPr>
          <p:cNvGrpSpPr/>
          <p:nvPr/>
        </p:nvGrpSpPr>
        <p:grpSpPr>
          <a:xfrm>
            <a:off x="7637589" y="1704737"/>
            <a:ext cx="189815" cy="173189"/>
            <a:chOff x="6943296" y="513283"/>
            <a:chExt cx="213000" cy="173798"/>
          </a:xfrm>
        </p:grpSpPr>
        <p:sp>
          <p:nvSpPr>
            <p:cNvPr id="973" name="Google Shape;941;g290225379b6_0_0">
              <a:extLst>
                <a:ext uri="{FF2B5EF4-FFF2-40B4-BE49-F238E27FC236}">
                  <a16:creationId xmlns:a16="http://schemas.microsoft.com/office/drawing/2014/main" id="{3CDEA6CD-DF9A-993E-667F-A046F781C1DA}"/>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42;g290225379b6_0_0">
              <a:extLst>
                <a:ext uri="{FF2B5EF4-FFF2-40B4-BE49-F238E27FC236}">
                  <a16:creationId xmlns:a16="http://schemas.microsoft.com/office/drawing/2014/main" id="{18E81966-FA49-C5DA-C39B-51726E9D23D4}"/>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75" name="Google Shape;940;g290225379b6_0_0">
            <a:extLst>
              <a:ext uri="{FF2B5EF4-FFF2-40B4-BE49-F238E27FC236}">
                <a16:creationId xmlns:a16="http://schemas.microsoft.com/office/drawing/2014/main" id="{BA24150A-32E3-468F-B5D5-15BC5835B160}"/>
              </a:ext>
            </a:extLst>
          </p:cNvPr>
          <p:cNvGrpSpPr/>
          <p:nvPr/>
        </p:nvGrpSpPr>
        <p:grpSpPr>
          <a:xfrm>
            <a:off x="7363086" y="1481847"/>
            <a:ext cx="189815" cy="173189"/>
            <a:chOff x="6943296" y="513283"/>
            <a:chExt cx="213000" cy="173798"/>
          </a:xfrm>
        </p:grpSpPr>
        <p:sp>
          <p:nvSpPr>
            <p:cNvPr id="976" name="Google Shape;941;g290225379b6_0_0">
              <a:extLst>
                <a:ext uri="{FF2B5EF4-FFF2-40B4-BE49-F238E27FC236}">
                  <a16:creationId xmlns:a16="http://schemas.microsoft.com/office/drawing/2014/main" id="{9529A52B-4AC8-61F0-4BC1-463441FE582C}"/>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Google Shape;942;g290225379b6_0_0">
              <a:extLst>
                <a:ext uri="{FF2B5EF4-FFF2-40B4-BE49-F238E27FC236}">
                  <a16:creationId xmlns:a16="http://schemas.microsoft.com/office/drawing/2014/main" id="{B8D0616D-767B-2515-B545-E446B7D5B294}"/>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78" name="Google Shape;940;g290225379b6_0_0">
            <a:extLst>
              <a:ext uri="{FF2B5EF4-FFF2-40B4-BE49-F238E27FC236}">
                <a16:creationId xmlns:a16="http://schemas.microsoft.com/office/drawing/2014/main" id="{72301208-1150-C112-E0BD-7C13C2F26B59}"/>
              </a:ext>
            </a:extLst>
          </p:cNvPr>
          <p:cNvGrpSpPr/>
          <p:nvPr/>
        </p:nvGrpSpPr>
        <p:grpSpPr>
          <a:xfrm>
            <a:off x="7063481" y="1223172"/>
            <a:ext cx="189815" cy="173189"/>
            <a:chOff x="6943296" y="513283"/>
            <a:chExt cx="213000" cy="173798"/>
          </a:xfrm>
        </p:grpSpPr>
        <p:sp>
          <p:nvSpPr>
            <p:cNvPr id="979" name="Google Shape;941;g290225379b6_0_0">
              <a:extLst>
                <a:ext uri="{FF2B5EF4-FFF2-40B4-BE49-F238E27FC236}">
                  <a16:creationId xmlns:a16="http://schemas.microsoft.com/office/drawing/2014/main" id="{D7FD4BD0-847C-CC2A-550A-57B27FDCA123}"/>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42;g290225379b6_0_0">
              <a:extLst>
                <a:ext uri="{FF2B5EF4-FFF2-40B4-BE49-F238E27FC236}">
                  <a16:creationId xmlns:a16="http://schemas.microsoft.com/office/drawing/2014/main" id="{B96A9CE0-F28D-D86C-8ABA-1AD8D10BBC86}"/>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81" name="Google Shape;940;g290225379b6_0_0">
            <a:extLst>
              <a:ext uri="{FF2B5EF4-FFF2-40B4-BE49-F238E27FC236}">
                <a16:creationId xmlns:a16="http://schemas.microsoft.com/office/drawing/2014/main" id="{8A029BDF-CB44-74C9-6752-3AA932CA23B4}"/>
              </a:ext>
            </a:extLst>
          </p:cNvPr>
          <p:cNvGrpSpPr/>
          <p:nvPr/>
        </p:nvGrpSpPr>
        <p:grpSpPr>
          <a:xfrm>
            <a:off x="7897760" y="906563"/>
            <a:ext cx="189815" cy="173189"/>
            <a:chOff x="6943296" y="513283"/>
            <a:chExt cx="213000" cy="173798"/>
          </a:xfrm>
        </p:grpSpPr>
        <p:sp>
          <p:nvSpPr>
            <p:cNvPr id="982" name="Google Shape;941;g290225379b6_0_0">
              <a:extLst>
                <a:ext uri="{FF2B5EF4-FFF2-40B4-BE49-F238E27FC236}">
                  <a16:creationId xmlns:a16="http://schemas.microsoft.com/office/drawing/2014/main" id="{B2B32F01-E5DF-66D4-0830-A504DDB0858F}"/>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42;g290225379b6_0_0">
              <a:extLst>
                <a:ext uri="{FF2B5EF4-FFF2-40B4-BE49-F238E27FC236}">
                  <a16:creationId xmlns:a16="http://schemas.microsoft.com/office/drawing/2014/main" id="{BD7E0E51-6AF2-C79E-9051-5A5ED30FDBAC}"/>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84" name="Google Shape;940;g290225379b6_0_0">
            <a:extLst>
              <a:ext uri="{FF2B5EF4-FFF2-40B4-BE49-F238E27FC236}">
                <a16:creationId xmlns:a16="http://schemas.microsoft.com/office/drawing/2014/main" id="{34CFD4BF-C430-B073-D3E0-A2E3D4744E38}"/>
              </a:ext>
            </a:extLst>
          </p:cNvPr>
          <p:cNvGrpSpPr/>
          <p:nvPr/>
        </p:nvGrpSpPr>
        <p:grpSpPr>
          <a:xfrm>
            <a:off x="7897760" y="1223172"/>
            <a:ext cx="189815" cy="173189"/>
            <a:chOff x="6943296" y="513283"/>
            <a:chExt cx="213000" cy="173798"/>
          </a:xfrm>
        </p:grpSpPr>
        <p:sp>
          <p:nvSpPr>
            <p:cNvPr id="985" name="Google Shape;941;g290225379b6_0_0">
              <a:extLst>
                <a:ext uri="{FF2B5EF4-FFF2-40B4-BE49-F238E27FC236}">
                  <a16:creationId xmlns:a16="http://schemas.microsoft.com/office/drawing/2014/main" id="{D7EAA03B-C0E0-856F-50C8-1FC2E7247205}"/>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42;g290225379b6_0_0">
              <a:extLst>
                <a:ext uri="{FF2B5EF4-FFF2-40B4-BE49-F238E27FC236}">
                  <a16:creationId xmlns:a16="http://schemas.microsoft.com/office/drawing/2014/main" id="{BB1AB36E-F253-C4C0-1202-B0283CBF58C7}"/>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87" name="Google Shape;940;g290225379b6_0_0">
            <a:extLst>
              <a:ext uri="{FF2B5EF4-FFF2-40B4-BE49-F238E27FC236}">
                <a16:creationId xmlns:a16="http://schemas.microsoft.com/office/drawing/2014/main" id="{B8D4A4AE-3893-6DAA-030F-ED9CDCC252C1}"/>
              </a:ext>
            </a:extLst>
          </p:cNvPr>
          <p:cNvGrpSpPr/>
          <p:nvPr/>
        </p:nvGrpSpPr>
        <p:grpSpPr>
          <a:xfrm>
            <a:off x="7897759" y="1481635"/>
            <a:ext cx="189815" cy="173189"/>
            <a:chOff x="6943296" y="513283"/>
            <a:chExt cx="213000" cy="173798"/>
          </a:xfrm>
        </p:grpSpPr>
        <p:sp>
          <p:nvSpPr>
            <p:cNvPr id="988" name="Google Shape;941;g290225379b6_0_0">
              <a:extLst>
                <a:ext uri="{FF2B5EF4-FFF2-40B4-BE49-F238E27FC236}">
                  <a16:creationId xmlns:a16="http://schemas.microsoft.com/office/drawing/2014/main" id="{F25ECB9B-9E48-9F4F-427F-65E91F8ECC9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42;g290225379b6_0_0">
              <a:extLst>
                <a:ext uri="{FF2B5EF4-FFF2-40B4-BE49-F238E27FC236}">
                  <a16:creationId xmlns:a16="http://schemas.microsoft.com/office/drawing/2014/main" id="{3FD4A97C-DDB0-6E9B-AC6B-526593823D4F}"/>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90" name="Google Shape;940;g290225379b6_0_0">
            <a:extLst>
              <a:ext uri="{FF2B5EF4-FFF2-40B4-BE49-F238E27FC236}">
                <a16:creationId xmlns:a16="http://schemas.microsoft.com/office/drawing/2014/main" id="{414B65C3-6A02-DECF-A967-308AE1933DED}"/>
              </a:ext>
            </a:extLst>
          </p:cNvPr>
          <p:cNvGrpSpPr/>
          <p:nvPr/>
        </p:nvGrpSpPr>
        <p:grpSpPr>
          <a:xfrm>
            <a:off x="7897759" y="1701330"/>
            <a:ext cx="189815" cy="173189"/>
            <a:chOff x="6943296" y="513283"/>
            <a:chExt cx="213000" cy="173798"/>
          </a:xfrm>
        </p:grpSpPr>
        <p:sp>
          <p:nvSpPr>
            <p:cNvPr id="991" name="Google Shape;941;g290225379b6_0_0">
              <a:extLst>
                <a:ext uri="{FF2B5EF4-FFF2-40B4-BE49-F238E27FC236}">
                  <a16:creationId xmlns:a16="http://schemas.microsoft.com/office/drawing/2014/main" id="{1DFB1445-3EFD-7DD6-FEE3-84F13EC30CAC}"/>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42;g290225379b6_0_0">
              <a:extLst>
                <a:ext uri="{FF2B5EF4-FFF2-40B4-BE49-F238E27FC236}">
                  <a16:creationId xmlns:a16="http://schemas.microsoft.com/office/drawing/2014/main" id="{6A7AD881-F657-ECFC-D809-7B348B87370C}"/>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cxnSp>
        <p:nvCxnSpPr>
          <p:cNvPr id="993" name="Google Shape;956;g290225379b6_0_0">
            <a:extLst>
              <a:ext uri="{FF2B5EF4-FFF2-40B4-BE49-F238E27FC236}">
                <a16:creationId xmlns:a16="http://schemas.microsoft.com/office/drawing/2014/main" id="{D56F902B-23A0-73FD-3C37-88A2917EA0F5}"/>
              </a:ext>
            </a:extLst>
          </p:cNvPr>
          <p:cNvCxnSpPr>
            <a:cxnSpLocks/>
            <a:stCxn id="56" idx="1"/>
            <a:endCxn id="27" idx="3"/>
          </p:cNvCxnSpPr>
          <p:nvPr/>
        </p:nvCxnSpPr>
        <p:spPr>
          <a:xfrm flipH="1">
            <a:off x="6949651" y="707994"/>
            <a:ext cx="118161" cy="0"/>
          </a:xfrm>
          <a:prstGeom prst="straightConnector1">
            <a:avLst/>
          </a:prstGeom>
          <a:noFill/>
          <a:ln w="9525" cap="flat" cmpd="sng">
            <a:solidFill>
              <a:schemeClr val="dk2"/>
            </a:solidFill>
            <a:prstDash val="solid"/>
            <a:round/>
            <a:headEnd type="none" w="med" len="med"/>
            <a:tailEnd type="none" w="med" len="med"/>
          </a:ln>
        </p:spPr>
      </p:cxnSp>
      <p:cxnSp>
        <p:nvCxnSpPr>
          <p:cNvPr id="994" name="Google Shape;956;g290225379b6_0_0">
            <a:extLst>
              <a:ext uri="{FF2B5EF4-FFF2-40B4-BE49-F238E27FC236}">
                <a16:creationId xmlns:a16="http://schemas.microsoft.com/office/drawing/2014/main" id="{C28018B9-43B1-418A-A232-DD6DE5A35458}"/>
              </a:ext>
            </a:extLst>
          </p:cNvPr>
          <p:cNvCxnSpPr>
            <a:cxnSpLocks/>
          </p:cNvCxnSpPr>
          <p:nvPr/>
        </p:nvCxnSpPr>
        <p:spPr>
          <a:xfrm flipV="1">
            <a:off x="6148079" y="558969"/>
            <a:ext cx="0" cy="4063"/>
          </a:xfrm>
          <a:prstGeom prst="straightConnector1">
            <a:avLst/>
          </a:prstGeom>
          <a:noFill/>
          <a:ln w="9525" cap="flat" cmpd="sng">
            <a:solidFill>
              <a:schemeClr val="dk2"/>
            </a:solidFill>
            <a:prstDash val="solid"/>
            <a:round/>
            <a:headEnd type="none" w="med" len="med"/>
            <a:tailEnd type="none" w="med" len="med"/>
          </a:ln>
        </p:spPr>
      </p:cxnSp>
      <p:cxnSp>
        <p:nvCxnSpPr>
          <p:cNvPr id="995" name="Google Shape;937;g290225379b6_0_0">
            <a:extLst>
              <a:ext uri="{FF2B5EF4-FFF2-40B4-BE49-F238E27FC236}">
                <a16:creationId xmlns:a16="http://schemas.microsoft.com/office/drawing/2014/main" id="{97CB8A59-C0CC-6742-E400-7F8E23C55902}"/>
              </a:ext>
            </a:extLst>
          </p:cNvPr>
          <p:cNvCxnSpPr>
            <a:cxnSpLocks/>
            <a:stCxn id="60" idx="0"/>
            <a:endCxn id="56" idx="2"/>
          </p:cNvCxnSpPr>
          <p:nvPr/>
        </p:nvCxnSpPr>
        <p:spPr>
          <a:xfrm rot="5400000" flipH="1" flipV="1">
            <a:off x="7087762" y="839905"/>
            <a:ext cx="145584" cy="4331"/>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996" name="Google Shape;956;g290225379b6_0_0">
            <a:extLst>
              <a:ext uri="{FF2B5EF4-FFF2-40B4-BE49-F238E27FC236}">
                <a16:creationId xmlns:a16="http://schemas.microsoft.com/office/drawing/2014/main" id="{95617FD8-BF83-71C9-7E77-C392B27C73A3}"/>
              </a:ext>
            </a:extLst>
          </p:cNvPr>
          <p:cNvCxnSpPr>
            <a:cxnSpLocks/>
            <a:stCxn id="59" idx="1"/>
            <a:endCxn id="62" idx="3"/>
          </p:cNvCxnSpPr>
          <p:nvPr/>
        </p:nvCxnSpPr>
        <p:spPr>
          <a:xfrm flipH="1">
            <a:off x="6968574" y="1026767"/>
            <a:ext cx="94907" cy="0"/>
          </a:xfrm>
          <a:prstGeom prst="straightConnector1">
            <a:avLst/>
          </a:prstGeom>
          <a:noFill/>
          <a:ln w="9525" cap="flat" cmpd="sng">
            <a:solidFill>
              <a:schemeClr val="dk2"/>
            </a:solidFill>
            <a:prstDash val="solid"/>
            <a:round/>
            <a:headEnd type="none" w="med" len="med"/>
            <a:tailEnd type="none" w="med" len="med"/>
          </a:ln>
        </p:spPr>
      </p:cxnSp>
      <p:cxnSp>
        <p:nvCxnSpPr>
          <p:cNvPr id="997" name="Google Shape;956;g290225379b6_0_0">
            <a:extLst>
              <a:ext uri="{FF2B5EF4-FFF2-40B4-BE49-F238E27FC236}">
                <a16:creationId xmlns:a16="http://schemas.microsoft.com/office/drawing/2014/main" id="{BDAB45F0-C647-B44E-776A-E64657CFD97F}"/>
              </a:ext>
            </a:extLst>
          </p:cNvPr>
          <p:cNvCxnSpPr>
            <a:cxnSpLocks/>
            <a:stCxn id="967" idx="1"/>
            <a:endCxn id="964" idx="3"/>
          </p:cNvCxnSpPr>
          <p:nvPr/>
        </p:nvCxnSpPr>
        <p:spPr>
          <a:xfrm flipH="1">
            <a:off x="7552901" y="1335077"/>
            <a:ext cx="86536" cy="0"/>
          </a:xfrm>
          <a:prstGeom prst="straightConnector1">
            <a:avLst/>
          </a:prstGeom>
          <a:noFill/>
          <a:ln w="9525" cap="flat" cmpd="sng">
            <a:solidFill>
              <a:schemeClr val="dk2"/>
            </a:solidFill>
            <a:prstDash val="solid"/>
            <a:round/>
            <a:headEnd type="none" w="med" len="med"/>
            <a:tailEnd type="none" w="med" len="med"/>
          </a:ln>
        </p:spPr>
      </p:cxnSp>
      <p:cxnSp>
        <p:nvCxnSpPr>
          <p:cNvPr id="998" name="Google Shape;937;g290225379b6_0_0">
            <a:extLst>
              <a:ext uri="{FF2B5EF4-FFF2-40B4-BE49-F238E27FC236}">
                <a16:creationId xmlns:a16="http://schemas.microsoft.com/office/drawing/2014/main" id="{4855B9B4-9775-5DCE-00E7-042986FDCCDD}"/>
              </a:ext>
            </a:extLst>
          </p:cNvPr>
          <p:cNvCxnSpPr>
            <a:cxnSpLocks/>
            <a:stCxn id="965" idx="0"/>
            <a:endCxn id="961" idx="2"/>
          </p:cNvCxnSpPr>
          <p:nvPr/>
        </p:nvCxnSpPr>
        <p:spPr>
          <a:xfrm rot="5400000" flipH="1" flipV="1">
            <a:off x="7394620" y="1151426"/>
            <a:ext cx="135121" cy="8372"/>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999" name="Google Shape;956;g290225379b6_0_0">
            <a:extLst>
              <a:ext uri="{FF2B5EF4-FFF2-40B4-BE49-F238E27FC236}">
                <a16:creationId xmlns:a16="http://schemas.microsoft.com/office/drawing/2014/main" id="{40A9E870-630B-F494-6985-4E85F4AFF795}"/>
              </a:ext>
            </a:extLst>
          </p:cNvPr>
          <p:cNvCxnSpPr>
            <a:cxnSpLocks/>
            <a:stCxn id="970" idx="1"/>
            <a:endCxn id="964" idx="3"/>
          </p:cNvCxnSpPr>
          <p:nvPr/>
        </p:nvCxnSpPr>
        <p:spPr>
          <a:xfrm flipH="1" flipV="1">
            <a:off x="7552901" y="1335077"/>
            <a:ext cx="84688" cy="258463"/>
          </a:xfrm>
          <a:prstGeom prst="straightConnector1">
            <a:avLst/>
          </a:prstGeom>
          <a:noFill/>
          <a:ln w="9525" cap="flat" cmpd="sng">
            <a:solidFill>
              <a:schemeClr val="dk2"/>
            </a:solidFill>
            <a:prstDash val="solid"/>
            <a:round/>
            <a:headEnd type="none" w="med" len="med"/>
            <a:tailEnd type="none" w="med" len="med"/>
          </a:ln>
        </p:spPr>
      </p:cxnSp>
      <p:cxnSp>
        <p:nvCxnSpPr>
          <p:cNvPr id="1000" name="Google Shape;956;g290225379b6_0_0">
            <a:extLst>
              <a:ext uri="{FF2B5EF4-FFF2-40B4-BE49-F238E27FC236}">
                <a16:creationId xmlns:a16="http://schemas.microsoft.com/office/drawing/2014/main" id="{88109140-E3C4-C4D8-3A64-B84F3386886D}"/>
              </a:ext>
            </a:extLst>
          </p:cNvPr>
          <p:cNvCxnSpPr>
            <a:cxnSpLocks/>
            <a:stCxn id="973" idx="1"/>
            <a:endCxn id="964" idx="3"/>
          </p:cNvCxnSpPr>
          <p:nvPr/>
        </p:nvCxnSpPr>
        <p:spPr>
          <a:xfrm flipH="1" flipV="1">
            <a:off x="7552901" y="1335077"/>
            <a:ext cx="84688" cy="481565"/>
          </a:xfrm>
          <a:prstGeom prst="straightConnector1">
            <a:avLst/>
          </a:prstGeom>
          <a:noFill/>
          <a:ln w="9525" cap="flat" cmpd="sng">
            <a:solidFill>
              <a:schemeClr val="dk2"/>
            </a:solidFill>
            <a:prstDash val="solid"/>
            <a:round/>
            <a:headEnd type="none" w="med" len="med"/>
            <a:tailEnd type="none" w="med" len="med"/>
          </a:ln>
        </p:spPr>
      </p:cxnSp>
      <p:cxnSp>
        <p:nvCxnSpPr>
          <p:cNvPr id="1001" name="Google Shape;956;g290225379b6_0_0">
            <a:extLst>
              <a:ext uri="{FF2B5EF4-FFF2-40B4-BE49-F238E27FC236}">
                <a16:creationId xmlns:a16="http://schemas.microsoft.com/office/drawing/2014/main" id="{9379C94D-B657-F643-CD9C-2E427DCA9F67}"/>
              </a:ext>
            </a:extLst>
          </p:cNvPr>
          <p:cNvCxnSpPr>
            <a:cxnSpLocks/>
            <a:stCxn id="977" idx="0"/>
            <a:endCxn id="964" idx="2"/>
          </p:cNvCxnSpPr>
          <p:nvPr/>
        </p:nvCxnSpPr>
        <p:spPr>
          <a:xfrm flipV="1">
            <a:off x="7457994" y="1396361"/>
            <a:ext cx="0" cy="85486"/>
          </a:xfrm>
          <a:prstGeom prst="straightConnector1">
            <a:avLst/>
          </a:prstGeom>
          <a:noFill/>
          <a:ln w="9525" cap="flat" cmpd="sng">
            <a:solidFill>
              <a:schemeClr val="dk2"/>
            </a:solidFill>
            <a:prstDash val="solid"/>
            <a:round/>
            <a:headEnd type="none" w="med" len="med"/>
            <a:tailEnd type="none" w="med" len="med"/>
          </a:ln>
        </p:spPr>
      </p:cxnSp>
      <p:cxnSp>
        <p:nvCxnSpPr>
          <p:cNvPr id="1002" name="Google Shape;956;g290225379b6_0_0">
            <a:extLst>
              <a:ext uri="{FF2B5EF4-FFF2-40B4-BE49-F238E27FC236}">
                <a16:creationId xmlns:a16="http://schemas.microsoft.com/office/drawing/2014/main" id="{3EECCE11-A6D3-DA77-E72C-F4664FF9E1E5}"/>
              </a:ext>
            </a:extLst>
          </p:cNvPr>
          <p:cNvCxnSpPr>
            <a:cxnSpLocks/>
            <a:stCxn id="976" idx="1"/>
            <a:endCxn id="979" idx="3"/>
          </p:cNvCxnSpPr>
          <p:nvPr/>
        </p:nvCxnSpPr>
        <p:spPr>
          <a:xfrm flipH="1" flipV="1">
            <a:off x="7253296" y="1335077"/>
            <a:ext cx="109790" cy="258675"/>
          </a:xfrm>
          <a:prstGeom prst="straightConnector1">
            <a:avLst/>
          </a:prstGeom>
          <a:noFill/>
          <a:ln w="9525" cap="flat" cmpd="sng">
            <a:solidFill>
              <a:schemeClr val="dk2"/>
            </a:solidFill>
            <a:prstDash val="solid"/>
            <a:round/>
            <a:headEnd type="none" w="med" len="med"/>
            <a:tailEnd type="none" w="med" len="med"/>
          </a:ln>
        </p:spPr>
      </p:cxnSp>
      <p:cxnSp>
        <p:nvCxnSpPr>
          <p:cNvPr id="1003" name="Google Shape;956;g290225379b6_0_0">
            <a:extLst>
              <a:ext uri="{FF2B5EF4-FFF2-40B4-BE49-F238E27FC236}">
                <a16:creationId xmlns:a16="http://schemas.microsoft.com/office/drawing/2014/main" id="{D43841FF-CFAA-F4CB-7EE8-4CF6B2B95A5F}"/>
              </a:ext>
            </a:extLst>
          </p:cNvPr>
          <p:cNvCxnSpPr>
            <a:cxnSpLocks/>
            <a:stCxn id="961" idx="1"/>
            <a:endCxn id="59" idx="3"/>
          </p:cNvCxnSpPr>
          <p:nvPr/>
        </p:nvCxnSpPr>
        <p:spPr>
          <a:xfrm flipH="1">
            <a:off x="7253296" y="1026767"/>
            <a:ext cx="118162" cy="0"/>
          </a:xfrm>
          <a:prstGeom prst="straightConnector1">
            <a:avLst/>
          </a:prstGeom>
          <a:noFill/>
          <a:ln w="9525" cap="flat" cmpd="sng">
            <a:solidFill>
              <a:schemeClr val="dk2"/>
            </a:solidFill>
            <a:prstDash val="solid"/>
            <a:round/>
            <a:headEnd type="none" w="med" len="med"/>
            <a:tailEnd type="none" w="med" len="med"/>
          </a:ln>
        </p:spPr>
      </p:cxnSp>
      <p:cxnSp>
        <p:nvCxnSpPr>
          <p:cNvPr id="1004" name="Google Shape;956;g290225379b6_0_0">
            <a:extLst>
              <a:ext uri="{FF2B5EF4-FFF2-40B4-BE49-F238E27FC236}">
                <a16:creationId xmlns:a16="http://schemas.microsoft.com/office/drawing/2014/main" id="{D1540EF4-62ED-9D1E-5860-E6ED0CCA3D81}"/>
              </a:ext>
            </a:extLst>
          </p:cNvPr>
          <p:cNvCxnSpPr>
            <a:cxnSpLocks/>
            <a:stCxn id="964" idx="1"/>
            <a:endCxn id="979" idx="3"/>
          </p:cNvCxnSpPr>
          <p:nvPr/>
        </p:nvCxnSpPr>
        <p:spPr>
          <a:xfrm flipH="1">
            <a:off x="7253296" y="1335077"/>
            <a:ext cx="10979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1347831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0" name="Google Shape;410;g1fb33af7f73_0_670">
            <a:hlinkClick r:id="rId3"/>
          </p:cNvPr>
          <p:cNvPicPr preferRelativeResize="0"/>
          <p:nvPr/>
        </p:nvPicPr>
        <p:blipFill rotWithShape="1">
          <a:blip r:embed="rId4">
            <a:alphaModFix/>
          </a:blip>
          <a:srcRect/>
          <a:stretch/>
        </p:blipFill>
        <p:spPr>
          <a:xfrm>
            <a:off x="2560901" y="2202600"/>
            <a:ext cx="4022197" cy="738300"/>
          </a:xfrm>
          <a:prstGeom prst="rect">
            <a:avLst/>
          </a:prstGeom>
          <a:noFill/>
          <a:ln>
            <a:noFill/>
          </a:ln>
        </p:spPr>
      </p:pic>
    </p:spTree>
    <p:extLst>
      <p:ext uri="{BB962C8B-B14F-4D97-AF65-F5344CB8AC3E}">
        <p14:creationId xmlns:p14="http://schemas.microsoft.com/office/powerpoint/2010/main" val="27596323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9" name="Google Shape;1019;g294029636b3_0_3"/>
          <p:cNvSpPr txBox="1"/>
          <p:nvPr/>
        </p:nvSpPr>
        <p:spPr>
          <a:xfrm>
            <a:off x="553450" y="275775"/>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25"/>
                  </a:ext>
                </a:extLst>
              </a:rPr>
              <a:t>Storyline</a:t>
            </a:r>
            <a:endParaRPr lang="nl-BE" sz="2200" b="1" i="0" u="none" strike="noStrike" cap="none">
              <a:solidFill>
                <a:srgbClr val="000000"/>
              </a:solidFill>
              <a:latin typeface="Arial"/>
              <a:ea typeface="Arial"/>
              <a:cs typeface="Arial"/>
              <a:sym typeface="Arial"/>
            </a:endParaRPr>
          </a:p>
        </p:txBody>
      </p:sp>
      <p:grpSp>
        <p:nvGrpSpPr>
          <p:cNvPr id="1149" name="Google Shape;1149;g294029636b3_0_3"/>
          <p:cNvGrpSpPr/>
          <p:nvPr/>
        </p:nvGrpSpPr>
        <p:grpSpPr>
          <a:xfrm>
            <a:off x="350178" y="3401199"/>
            <a:ext cx="1396824" cy="565382"/>
            <a:chOff x="3500102" y="3388620"/>
            <a:chExt cx="1110000" cy="450253"/>
          </a:xfrm>
        </p:grpSpPr>
        <p:sp>
          <p:nvSpPr>
            <p:cNvPr id="1150" name="Google Shape;1150;g294029636b3_0_3"/>
            <p:cNvSpPr/>
            <p:nvPr/>
          </p:nvSpPr>
          <p:spPr>
            <a:xfrm>
              <a:off x="3500102" y="3520273"/>
              <a:ext cx="1110000" cy="318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g294029636b3_0_3"/>
            <p:cNvSpPr/>
            <p:nvPr/>
          </p:nvSpPr>
          <p:spPr>
            <a:xfrm>
              <a:off x="3500102" y="3388620"/>
              <a:ext cx="1110000" cy="132300"/>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800" b="1">
                  <a:solidFill>
                    <a:srgbClr val="FFFFFF"/>
                  </a:solidFill>
                </a:rPr>
                <a:t>Resource</a:t>
              </a:r>
              <a:endParaRPr sz="800" b="1" i="0" u="none" strike="noStrike" cap="none">
                <a:solidFill>
                  <a:srgbClr val="FFFFFF"/>
                </a:solidFill>
                <a:latin typeface="Arial"/>
                <a:ea typeface="Arial"/>
                <a:cs typeface="Arial"/>
                <a:sym typeface="Arial"/>
              </a:endParaRPr>
            </a:p>
          </p:txBody>
        </p:sp>
      </p:grpSp>
      <p:grpSp>
        <p:nvGrpSpPr>
          <p:cNvPr id="4" name="Group 3">
            <a:extLst>
              <a:ext uri="{FF2B5EF4-FFF2-40B4-BE49-F238E27FC236}">
                <a16:creationId xmlns:a16="http://schemas.microsoft.com/office/drawing/2014/main" id="{EF166725-4D33-0271-820C-2620C481211D}"/>
              </a:ext>
            </a:extLst>
          </p:cNvPr>
          <p:cNvGrpSpPr/>
          <p:nvPr/>
        </p:nvGrpSpPr>
        <p:grpSpPr>
          <a:xfrm>
            <a:off x="2025809" y="3390216"/>
            <a:ext cx="1396824" cy="569120"/>
            <a:chOff x="2361637" y="1588143"/>
            <a:chExt cx="1396824" cy="569120"/>
          </a:xfrm>
        </p:grpSpPr>
        <p:sp>
          <p:nvSpPr>
            <p:cNvPr id="9" name="Google Shape;1150;g294029636b3_0_3">
              <a:extLst>
                <a:ext uri="{FF2B5EF4-FFF2-40B4-BE49-F238E27FC236}">
                  <a16:creationId xmlns:a16="http://schemas.microsoft.com/office/drawing/2014/main" id="{686A5D7C-D8F3-981C-D5B6-1BCDC34D788F}"/>
                </a:ext>
              </a:extLst>
            </p:cNvPr>
            <p:cNvSpPr/>
            <p:nvPr/>
          </p:nvSpPr>
          <p:spPr>
            <a:xfrm>
              <a:off x="2361637" y="1757198"/>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151;g294029636b3_0_3">
              <a:extLst>
                <a:ext uri="{FF2B5EF4-FFF2-40B4-BE49-F238E27FC236}">
                  <a16:creationId xmlns:a16="http://schemas.microsoft.com/office/drawing/2014/main" id="{30B85FB2-06D6-990F-FDED-4410780022E8}"/>
                </a:ext>
              </a:extLst>
            </p:cNvPr>
            <p:cNvSpPr/>
            <p:nvPr/>
          </p:nvSpPr>
          <p:spPr>
            <a:xfrm>
              <a:off x="2361637" y="1588143"/>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800" b="1">
                  <a:solidFill>
                    <a:srgbClr val="FFFFFF"/>
                  </a:solidFill>
                </a:rPr>
                <a:t>ResourceOnderdeel</a:t>
              </a:r>
              <a:endParaRPr sz="800" b="1" i="0" u="none" strike="noStrike" cap="none">
                <a:solidFill>
                  <a:srgbClr val="FFFFFF"/>
                </a:solidFill>
                <a:latin typeface="Arial"/>
                <a:ea typeface="Arial"/>
                <a:cs typeface="Arial"/>
                <a:sym typeface="Arial"/>
              </a:endParaRPr>
            </a:p>
          </p:txBody>
        </p:sp>
      </p:grpSp>
      <p:grpSp>
        <p:nvGrpSpPr>
          <p:cNvPr id="5" name="Group 4">
            <a:extLst>
              <a:ext uri="{FF2B5EF4-FFF2-40B4-BE49-F238E27FC236}">
                <a16:creationId xmlns:a16="http://schemas.microsoft.com/office/drawing/2014/main" id="{633357B0-0260-F489-5DD5-D8F2C0AA1B35}"/>
              </a:ext>
            </a:extLst>
          </p:cNvPr>
          <p:cNvGrpSpPr/>
          <p:nvPr/>
        </p:nvGrpSpPr>
        <p:grpSpPr>
          <a:xfrm>
            <a:off x="3701441" y="3401199"/>
            <a:ext cx="1396824" cy="565382"/>
            <a:chOff x="3862973" y="2298272"/>
            <a:chExt cx="1396824" cy="565382"/>
          </a:xfrm>
        </p:grpSpPr>
        <p:sp>
          <p:nvSpPr>
            <p:cNvPr id="11" name="Google Shape;1150;g294029636b3_0_3">
              <a:extLst>
                <a:ext uri="{FF2B5EF4-FFF2-40B4-BE49-F238E27FC236}">
                  <a16:creationId xmlns:a16="http://schemas.microsoft.com/office/drawing/2014/main" id="{D97C52AB-6334-19C9-DF5A-A7A9CC8C265B}"/>
                </a:ext>
              </a:extLst>
            </p:cNvPr>
            <p:cNvSpPr/>
            <p:nvPr/>
          </p:nvSpPr>
          <p:spPr>
            <a:xfrm>
              <a:off x="3862973" y="2463589"/>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151;g294029636b3_0_3">
              <a:extLst>
                <a:ext uri="{FF2B5EF4-FFF2-40B4-BE49-F238E27FC236}">
                  <a16:creationId xmlns:a16="http://schemas.microsoft.com/office/drawing/2014/main" id="{A48685E2-E82B-CFFD-6D5E-3A05686E3843}"/>
                </a:ext>
              </a:extLst>
            </p:cNvPr>
            <p:cNvSpPr/>
            <p:nvPr/>
          </p:nvSpPr>
          <p:spPr>
            <a:xfrm>
              <a:off x="3862973" y="2298272"/>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i="0" u="none" strike="noStrike" cap="none">
                  <a:solidFill>
                    <a:srgbClr val="FFFFFF"/>
                  </a:solidFill>
                  <a:latin typeface="Arial"/>
                  <a:ea typeface="Arial"/>
                  <a:cs typeface="Arial"/>
                  <a:sym typeface="Arial"/>
                </a:rPr>
                <a:t>Selector</a:t>
              </a:r>
              <a:endParaRPr sz="800" b="1" i="0" u="none" strike="noStrike" cap="none">
                <a:solidFill>
                  <a:srgbClr val="FFFFFF"/>
                </a:solidFill>
                <a:latin typeface="Arial"/>
                <a:ea typeface="Arial"/>
                <a:cs typeface="Arial"/>
                <a:sym typeface="Arial"/>
              </a:endParaRPr>
            </a:p>
          </p:txBody>
        </p:sp>
      </p:grpSp>
      <p:pic>
        <p:nvPicPr>
          <p:cNvPr id="13" name="Picture 2">
            <a:extLst>
              <a:ext uri="{FF2B5EF4-FFF2-40B4-BE49-F238E27FC236}">
                <a16:creationId xmlns:a16="http://schemas.microsoft.com/office/drawing/2014/main" id="{C1D9CC22-DD9D-856D-2842-C6C48B8DAF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521" t="10805" r="35040" b="68699"/>
          <a:stretch/>
        </p:blipFill>
        <p:spPr bwMode="auto">
          <a:xfrm>
            <a:off x="4800115" y="4147857"/>
            <a:ext cx="595685" cy="914451"/>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Google Shape;1651;g2906a1306da_0_23">
            <a:extLst>
              <a:ext uri="{FF2B5EF4-FFF2-40B4-BE49-F238E27FC236}">
                <a16:creationId xmlns:a16="http://schemas.microsoft.com/office/drawing/2014/main" id="{33AEE37F-57C7-5956-9B30-ABE8197F80D7}"/>
              </a:ext>
            </a:extLst>
          </p:cNvPr>
          <p:cNvCxnSpPr>
            <a:cxnSpLocks/>
            <a:stCxn id="1150" idx="3"/>
            <a:endCxn id="9" idx="1"/>
          </p:cNvCxnSpPr>
          <p:nvPr/>
        </p:nvCxnSpPr>
        <p:spPr>
          <a:xfrm flipV="1">
            <a:off x="1747002" y="3759304"/>
            <a:ext cx="278807" cy="7244"/>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30E738E4-57C8-D0E2-D2F4-1F5534EFA6C1}"/>
              </a:ext>
            </a:extLst>
          </p:cNvPr>
          <p:cNvSpPr txBox="1"/>
          <p:nvPr/>
        </p:nvSpPr>
        <p:spPr>
          <a:xfrm>
            <a:off x="522325" y="809738"/>
            <a:ext cx="4575940" cy="1815882"/>
          </a:xfrm>
          <a:prstGeom prst="rect">
            <a:avLst/>
          </a:prstGeom>
          <a:noFill/>
        </p:spPr>
        <p:txBody>
          <a:bodyPr wrap="square">
            <a:spAutoFit/>
          </a:bodyPr>
          <a:lstStyle/>
          <a:p>
            <a:r>
              <a:rPr lang="nl-BE" sz="1400" b="1">
                <a:solidFill>
                  <a:srgbClr val="0B5394"/>
                </a:solidFill>
                <a:latin typeface="Calibri"/>
                <a:ea typeface="Calibri"/>
                <a:cs typeface="Calibri"/>
                <a:sym typeface="Calibri"/>
              </a:rPr>
              <a:t>Aan de hand van een Selector kan er een selectie gemaakt worden van een Besluit door een persoon of een AI bot. Deze selectie dan weer gelinkt kan worden met een Annotatie en Inhoud.</a:t>
            </a:r>
          </a:p>
          <a:p>
            <a:endParaRPr lang="nl-BE" b="1">
              <a:solidFill>
                <a:srgbClr val="0B5394"/>
              </a:solidFill>
              <a:latin typeface="Calibri"/>
              <a:ea typeface="Calibri"/>
              <a:cs typeface="Calibri"/>
              <a:sym typeface="Calibri"/>
            </a:endParaRPr>
          </a:p>
          <a:p>
            <a:r>
              <a:rPr lang="nl-BE" sz="1400" b="1">
                <a:solidFill>
                  <a:srgbClr val="0B5394"/>
                </a:solidFill>
                <a:latin typeface="Calibri"/>
                <a:ea typeface="Calibri"/>
                <a:cs typeface="Calibri"/>
                <a:sym typeface="Calibri"/>
              </a:rPr>
              <a:t>Dit maakt het mogelijk om bijvoorbeeld gecoördineerde reglementen te gaan samenstellen of een een deel van een videolivestream te koppelen met een specifiek Besluit.</a:t>
            </a:r>
          </a:p>
        </p:txBody>
      </p:sp>
      <p:cxnSp>
        <p:nvCxnSpPr>
          <p:cNvPr id="26" name="Google Shape;1651;g2906a1306da_0_23">
            <a:extLst>
              <a:ext uri="{FF2B5EF4-FFF2-40B4-BE49-F238E27FC236}">
                <a16:creationId xmlns:a16="http://schemas.microsoft.com/office/drawing/2014/main" id="{EEE73610-8163-52A5-F67C-12F1E7012249}"/>
              </a:ext>
            </a:extLst>
          </p:cNvPr>
          <p:cNvCxnSpPr>
            <a:cxnSpLocks/>
            <a:stCxn id="9" idx="3"/>
            <a:endCxn id="11" idx="1"/>
          </p:cNvCxnSpPr>
          <p:nvPr/>
        </p:nvCxnSpPr>
        <p:spPr>
          <a:xfrm>
            <a:off x="3422633" y="3759304"/>
            <a:ext cx="278808" cy="7245"/>
          </a:xfrm>
          <a:prstGeom prst="straightConnector1">
            <a:avLst/>
          </a:prstGeom>
          <a:noFill/>
          <a:ln w="9525" cap="flat" cmpd="sng">
            <a:solidFill>
              <a:schemeClr val="dk2"/>
            </a:solidFill>
            <a:prstDash val="solid"/>
            <a:round/>
            <a:headEnd type="none" w="med" len="med"/>
            <a:tailEnd type="none" w="med" len="med"/>
          </a:ln>
        </p:spPr>
      </p:cxnSp>
      <p:sp>
        <p:nvSpPr>
          <p:cNvPr id="21" name="Google Shape;1016;g294029636b3_0_3">
            <a:extLst>
              <a:ext uri="{FF2B5EF4-FFF2-40B4-BE49-F238E27FC236}">
                <a16:creationId xmlns:a16="http://schemas.microsoft.com/office/drawing/2014/main" id="{609C98FF-11E8-CDD5-9BFB-45ADB5DDA744}"/>
              </a:ext>
            </a:extLst>
          </p:cNvPr>
          <p:cNvSpPr/>
          <p:nvPr/>
        </p:nvSpPr>
        <p:spPr>
          <a:xfrm>
            <a:off x="5395800" y="0"/>
            <a:ext cx="3748200" cy="5160487"/>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r>
              <a:rPr lang="nl-BE" sz="1200" b="1"/>
              <a:t>Wat is een Resource?</a:t>
            </a:r>
            <a:endParaRPr sz="1200" b="1"/>
          </a:p>
          <a:p>
            <a:pPr marL="0" marR="0" lvl="0" indent="0" algn="l" rtl="0">
              <a:lnSpc>
                <a:spcPct val="100000"/>
              </a:lnSpc>
              <a:spcBef>
                <a:spcPts val="0"/>
              </a:spcBef>
              <a:spcAft>
                <a:spcPts val="0"/>
              </a:spcAft>
              <a:buClr>
                <a:srgbClr val="000000"/>
              </a:buClr>
              <a:buSzPts val="1200"/>
              <a:buFont typeface="Arial"/>
              <a:buNone/>
            </a:pPr>
            <a:r>
              <a:rPr lang="nl-NL" sz="1200"/>
              <a:t>Een generieke paraplu waar bijvoorbeeld een Besluit of Inhoud kan onder vallen.</a:t>
            </a:r>
          </a:p>
          <a:p>
            <a:pPr marL="0" marR="0" lvl="0" indent="0" algn="l" rtl="0">
              <a:lnSpc>
                <a:spcPct val="100000"/>
              </a:lnSpc>
              <a:spcBef>
                <a:spcPts val="0"/>
              </a:spcBef>
              <a:spcAft>
                <a:spcPts val="0"/>
              </a:spcAft>
              <a:buClr>
                <a:srgbClr val="000000"/>
              </a:buClr>
              <a:buSzPts val="1200"/>
              <a:buFont typeface="Arial"/>
              <a:buNone/>
            </a:pPr>
            <a:endParaRPr lang="nl-NL" sz="1200"/>
          </a:p>
          <a:p>
            <a:pPr marL="0" marR="0" lvl="0" indent="0" algn="l" rtl="0">
              <a:lnSpc>
                <a:spcPct val="100000"/>
              </a:lnSpc>
              <a:spcBef>
                <a:spcPts val="0"/>
              </a:spcBef>
              <a:spcAft>
                <a:spcPts val="0"/>
              </a:spcAft>
              <a:buClr>
                <a:srgbClr val="000000"/>
              </a:buClr>
              <a:buSzPts val="1200"/>
              <a:buFont typeface="Arial"/>
              <a:buNone/>
            </a:pPr>
            <a:r>
              <a:rPr lang="nl-NL" sz="1200" b="1"/>
              <a:t>Wat is een ResourceOnderdeel?</a:t>
            </a:r>
          </a:p>
          <a:p>
            <a:pPr marL="0" marR="0" lvl="0" indent="0" algn="l" rtl="0">
              <a:lnSpc>
                <a:spcPct val="100000"/>
              </a:lnSpc>
              <a:spcBef>
                <a:spcPts val="0"/>
              </a:spcBef>
              <a:spcAft>
                <a:spcPts val="0"/>
              </a:spcAft>
              <a:buClr>
                <a:srgbClr val="000000"/>
              </a:buClr>
              <a:buSzPts val="1200"/>
              <a:buFont typeface="Arial"/>
              <a:buNone/>
            </a:pPr>
            <a:r>
              <a:rPr lang="nl-NL" sz="1200"/>
              <a:t>Een deel van een Resource.</a:t>
            </a:r>
          </a:p>
          <a:p>
            <a:pPr marL="0" marR="0" lvl="0" indent="0" algn="l" rtl="0">
              <a:lnSpc>
                <a:spcPct val="100000"/>
              </a:lnSpc>
              <a:spcBef>
                <a:spcPts val="0"/>
              </a:spcBef>
              <a:spcAft>
                <a:spcPts val="0"/>
              </a:spcAft>
              <a:buClr>
                <a:srgbClr val="000000"/>
              </a:buClr>
              <a:buSzPts val="1200"/>
              <a:buFont typeface="Arial"/>
              <a:buNone/>
            </a:pPr>
            <a:endParaRPr lang="nl-BE" sz="1200"/>
          </a:p>
          <a:p>
            <a:pPr marL="0" marR="0" lvl="0" indent="0" algn="l" rtl="0">
              <a:lnSpc>
                <a:spcPct val="100000"/>
              </a:lnSpc>
              <a:spcBef>
                <a:spcPts val="0"/>
              </a:spcBef>
              <a:spcAft>
                <a:spcPts val="0"/>
              </a:spcAft>
              <a:buClr>
                <a:srgbClr val="000000"/>
              </a:buClr>
              <a:buSzPts val="1200"/>
              <a:buFont typeface="Arial"/>
              <a:buNone/>
            </a:pPr>
            <a:r>
              <a:rPr lang="nl-NL" sz="1200" b="1"/>
              <a:t>Wat is een Selector?</a:t>
            </a:r>
          </a:p>
          <a:p>
            <a:pPr marL="0" marR="0" lvl="0" indent="0" algn="l" rtl="0">
              <a:lnSpc>
                <a:spcPct val="100000"/>
              </a:lnSpc>
              <a:spcBef>
                <a:spcPts val="0"/>
              </a:spcBef>
              <a:spcAft>
                <a:spcPts val="0"/>
              </a:spcAft>
              <a:buClr>
                <a:srgbClr val="000000"/>
              </a:buClr>
              <a:buSzPts val="1200"/>
              <a:buFont typeface="Arial"/>
              <a:buNone/>
            </a:pPr>
            <a:r>
              <a:rPr lang="en-GB" sz="1200" err="1"/>
              <a:t>Een</a:t>
            </a:r>
            <a:r>
              <a:rPr lang="en-GB" sz="1200"/>
              <a:t> Resource </a:t>
            </a:r>
            <a:r>
              <a:rPr lang="en-GB" sz="1200" err="1"/>
              <a:t>dat</a:t>
            </a:r>
            <a:r>
              <a:rPr lang="en-GB" sz="1200"/>
              <a:t> </a:t>
            </a:r>
            <a:r>
              <a:rPr lang="en-GB" sz="1200" err="1"/>
              <a:t>een</a:t>
            </a:r>
            <a:r>
              <a:rPr lang="en-GB" sz="1200"/>
              <a:t> </a:t>
            </a:r>
            <a:r>
              <a:rPr lang="en-GB" sz="1200" err="1"/>
              <a:t>deel</a:t>
            </a:r>
            <a:r>
              <a:rPr lang="en-GB" sz="1200"/>
              <a:t> </a:t>
            </a:r>
            <a:r>
              <a:rPr lang="en-GB" sz="1200" err="1"/>
              <a:t>beschrijft</a:t>
            </a:r>
            <a:r>
              <a:rPr lang="en-GB" sz="1200"/>
              <a:t> van </a:t>
            </a:r>
            <a:r>
              <a:rPr lang="en-GB" sz="1200" err="1"/>
              <a:t>een</a:t>
            </a:r>
            <a:r>
              <a:rPr lang="en-GB" sz="1200"/>
              <a:t> </a:t>
            </a:r>
            <a:r>
              <a:rPr lang="en-GB" sz="1200" err="1"/>
              <a:t>andere</a:t>
            </a:r>
            <a:r>
              <a:rPr lang="en-GB" sz="1200"/>
              <a:t> Resource. </a:t>
            </a:r>
            <a:endParaRPr sz="1000" i="1"/>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grpSp>
        <p:nvGrpSpPr>
          <p:cNvPr id="2" name="Google Shape;940;g290225379b6_0_0">
            <a:extLst>
              <a:ext uri="{FF2B5EF4-FFF2-40B4-BE49-F238E27FC236}">
                <a16:creationId xmlns:a16="http://schemas.microsoft.com/office/drawing/2014/main" id="{F64A8068-5614-3473-9B33-5FFC5DE5F9E9}"/>
              </a:ext>
            </a:extLst>
          </p:cNvPr>
          <p:cNvGrpSpPr/>
          <p:nvPr/>
        </p:nvGrpSpPr>
        <p:grpSpPr>
          <a:xfrm>
            <a:off x="6364775" y="1588132"/>
            <a:ext cx="189815" cy="173189"/>
            <a:chOff x="6943296" y="513283"/>
            <a:chExt cx="213000" cy="173798"/>
          </a:xfrm>
        </p:grpSpPr>
        <p:sp>
          <p:nvSpPr>
            <p:cNvPr id="6" name="Google Shape;941;g290225379b6_0_0">
              <a:extLst>
                <a:ext uri="{FF2B5EF4-FFF2-40B4-BE49-F238E27FC236}">
                  <a16:creationId xmlns:a16="http://schemas.microsoft.com/office/drawing/2014/main" id="{157141C3-908E-98C2-9509-C61BC614276A}"/>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942;g290225379b6_0_0">
              <a:extLst>
                <a:ext uri="{FF2B5EF4-FFF2-40B4-BE49-F238E27FC236}">
                  <a16:creationId xmlns:a16="http://schemas.microsoft.com/office/drawing/2014/main" id="{84E71816-E0AB-4CA8-A888-29AD45FE3AC8}"/>
                </a:ext>
              </a:extLst>
            </p:cNvPr>
            <p:cNvSpPr/>
            <p:nvPr/>
          </p:nvSpPr>
          <p:spPr>
            <a:xfrm>
              <a:off x="6943296" y="513283"/>
              <a:ext cx="213000" cy="51000"/>
            </a:xfrm>
            <a:prstGeom prst="rect">
              <a:avLst/>
            </a:prstGeom>
            <a:solidFill>
              <a:schemeClr val="accent1"/>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8" name="Google Shape;940;g290225379b6_0_0">
            <a:extLst>
              <a:ext uri="{FF2B5EF4-FFF2-40B4-BE49-F238E27FC236}">
                <a16:creationId xmlns:a16="http://schemas.microsoft.com/office/drawing/2014/main" id="{89588F1E-074D-724F-EA94-EF06E82952B2}"/>
              </a:ext>
            </a:extLst>
          </p:cNvPr>
          <p:cNvGrpSpPr/>
          <p:nvPr/>
        </p:nvGrpSpPr>
        <p:grpSpPr>
          <a:xfrm>
            <a:off x="6911659" y="378071"/>
            <a:ext cx="189815" cy="173189"/>
            <a:chOff x="6943296" y="513283"/>
            <a:chExt cx="213000" cy="173798"/>
          </a:xfrm>
        </p:grpSpPr>
        <p:sp>
          <p:nvSpPr>
            <p:cNvPr id="15" name="Google Shape;941;g290225379b6_0_0">
              <a:extLst>
                <a:ext uri="{FF2B5EF4-FFF2-40B4-BE49-F238E27FC236}">
                  <a16:creationId xmlns:a16="http://schemas.microsoft.com/office/drawing/2014/main" id="{B59AC486-B2C4-8F21-B95D-008F7EF60527}"/>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942;g290225379b6_0_0">
              <a:extLst>
                <a:ext uri="{FF2B5EF4-FFF2-40B4-BE49-F238E27FC236}">
                  <a16:creationId xmlns:a16="http://schemas.microsoft.com/office/drawing/2014/main" id="{409B35F4-583A-219B-4AEC-D2768C91E0BC}"/>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7" name="Google Shape;940;g290225379b6_0_0">
            <a:extLst>
              <a:ext uri="{FF2B5EF4-FFF2-40B4-BE49-F238E27FC236}">
                <a16:creationId xmlns:a16="http://schemas.microsoft.com/office/drawing/2014/main" id="{B467B7F3-6401-F48B-0CBB-E24C99021018}"/>
              </a:ext>
            </a:extLst>
          </p:cNvPr>
          <p:cNvGrpSpPr/>
          <p:nvPr/>
        </p:nvGrpSpPr>
        <p:grpSpPr>
          <a:xfrm>
            <a:off x="6759836" y="596089"/>
            <a:ext cx="189815" cy="173189"/>
            <a:chOff x="6943296" y="513283"/>
            <a:chExt cx="213000" cy="173798"/>
          </a:xfrm>
        </p:grpSpPr>
        <p:sp>
          <p:nvSpPr>
            <p:cNvPr id="18" name="Google Shape;941;g290225379b6_0_0">
              <a:extLst>
                <a:ext uri="{FF2B5EF4-FFF2-40B4-BE49-F238E27FC236}">
                  <a16:creationId xmlns:a16="http://schemas.microsoft.com/office/drawing/2014/main" id="{8C0B3308-BE43-9D5A-5D7A-488B290C2C5A}"/>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942;g290225379b6_0_0">
              <a:extLst>
                <a:ext uri="{FF2B5EF4-FFF2-40B4-BE49-F238E27FC236}">
                  <a16:creationId xmlns:a16="http://schemas.microsoft.com/office/drawing/2014/main" id="{32C28FFA-DF9B-9F6E-B047-DAEE098720BD}"/>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20" name="Google Shape;940;g290225379b6_0_0">
            <a:extLst>
              <a:ext uri="{FF2B5EF4-FFF2-40B4-BE49-F238E27FC236}">
                <a16:creationId xmlns:a16="http://schemas.microsoft.com/office/drawing/2014/main" id="{5FEFA166-DDF1-82EB-EB52-F0D4AF3F5A7C}"/>
              </a:ext>
            </a:extLst>
          </p:cNvPr>
          <p:cNvGrpSpPr/>
          <p:nvPr/>
        </p:nvGrpSpPr>
        <p:grpSpPr>
          <a:xfrm>
            <a:off x="6668420" y="1588132"/>
            <a:ext cx="189815" cy="173189"/>
            <a:chOff x="6943296" y="513283"/>
            <a:chExt cx="213000" cy="173798"/>
          </a:xfrm>
        </p:grpSpPr>
        <p:sp>
          <p:nvSpPr>
            <p:cNvPr id="22" name="Google Shape;941;g290225379b6_0_0">
              <a:extLst>
                <a:ext uri="{FF2B5EF4-FFF2-40B4-BE49-F238E27FC236}">
                  <a16:creationId xmlns:a16="http://schemas.microsoft.com/office/drawing/2014/main" id="{69B4174F-BC4E-5232-3A5F-2C7C44450F88}"/>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942;g290225379b6_0_0">
              <a:extLst>
                <a:ext uri="{FF2B5EF4-FFF2-40B4-BE49-F238E27FC236}">
                  <a16:creationId xmlns:a16="http://schemas.microsoft.com/office/drawing/2014/main" id="{25764DC3-337E-720F-55A4-5B6AECA2BC46}"/>
                </a:ext>
              </a:extLst>
            </p:cNvPr>
            <p:cNvSpPr/>
            <p:nvPr/>
          </p:nvSpPr>
          <p:spPr>
            <a:xfrm>
              <a:off x="6943296" y="513283"/>
              <a:ext cx="213000" cy="51000"/>
            </a:xfrm>
            <a:prstGeom prst="rect">
              <a:avLst/>
            </a:prstGeom>
            <a:solidFill>
              <a:schemeClr val="accent1"/>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24" name="Google Shape;940;g290225379b6_0_0">
            <a:extLst>
              <a:ext uri="{FF2B5EF4-FFF2-40B4-BE49-F238E27FC236}">
                <a16:creationId xmlns:a16="http://schemas.microsoft.com/office/drawing/2014/main" id="{307E8DE5-20A8-6EC5-C038-4AA0ADFED8A6}"/>
              </a:ext>
            </a:extLst>
          </p:cNvPr>
          <p:cNvGrpSpPr/>
          <p:nvPr/>
        </p:nvGrpSpPr>
        <p:grpSpPr>
          <a:xfrm>
            <a:off x="6968883" y="1588132"/>
            <a:ext cx="189815" cy="173189"/>
            <a:chOff x="6943296" y="513283"/>
            <a:chExt cx="213000" cy="173798"/>
          </a:xfrm>
        </p:grpSpPr>
        <p:sp>
          <p:nvSpPr>
            <p:cNvPr id="25" name="Google Shape;941;g290225379b6_0_0">
              <a:extLst>
                <a:ext uri="{FF2B5EF4-FFF2-40B4-BE49-F238E27FC236}">
                  <a16:creationId xmlns:a16="http://schemas.microsoft.com/office/drawing/2014/main" id="{E980A17B-548A-01BA-97CB-BF11A20B535A}"/>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942;g290225379b6_0_0">
              <a:extLst>
                <a:ext uri="{FF2B5EF4-FFF2-40B4-BE49-F238E27FC236}">
                  <a16:creationId xmlns:a16="http://schemas.microsoft.com/office/drawing/2014/main" id="{B582B74B-D8E0-10BC-A4BA-9536F6FF47CB}"/>
                </a:ext>
              </a:extLst>
            </p:cNvPr>
            <p:cNvSpPr/>
            <p:nvPr/>
          </p:nvSpPr>
          <p:spPr>
            <a:xfrm>
              <a:off x="6943296" y="513283"/>
              <a:ext cx="213000" cy="51000"/>
            </a:xfrm>
            <a:prstGeom prst="rect">
              <a:avLst/>
            </a:prstGeom>
            <a:solidFill>
              <a:schemeClr val="accent1"/>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28" name="Google Shape;940;g290225379b6_0_0">
            <a:extLst>
              <a:ext uri="{FF2B5EF4-FFF2-40B4-BE49-F238E27FC236}">
                <a16:creationId xmlns:a16="http://schemas.microsoft.com/office/drawing/2014/main" id="{37D0F950-31CD-5FB9-B2B1-FB1DAB793556}"/>
              </a:ext>
            </a:extLst>
          </p:cNvPr>
          <p:cNvGrpSpPr/>
          <p:nvPr/>
        </p:nvGrpSpPr>
        <p:grpSpPr>
          <a:xfrm>
            <a:off x="6668419" y="1825360"/>
            <a:ext cx="189815" cy="173189"/>
            <a:chOff x="6943296" y="513283"/>
            <a:chExt cx="213000" cy="173798"/>
          </a:xfrm>
        </p:grpSpPr>
        <p:sp>
          <p:nvSpPr>
            <p:cNvPr id="29" name="Google Shape;941;g290225379b6_0_0">
              <a:extLst>
                <a:ext uri="{FF2B5EF4-FFF2-40B4-BE49-F238E27FC236}">
                  <a16:creationId xmlns:a16="http://schemas.microsoft.com/office/drawing/2014/main" id="{2139E6B3-0A4A-02D9-E1CA-5BA659F1ED9A}"/>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942;g290225379b6_0_0">
              <a:extLst>
                <a:ext uri="{FF2B5EF4-FFF2-40B4-BE49-F238E27FC236}">
                  <a16:creationId xmlns:a16="http://schemas.microsoft.com/office/drawing/2014/main" id="{99CB6256-0B1C-3B44-2484-E72DB9611EDD}"/>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31" name="Google Shape;940;g290225379b6_0_0">
            <a:extLst>
              <a:ext uri="{FF2B5EF4-FFF2-40B4-BE49-F238E27FC236}">
                <a16:creationId xmlns:a16="http://schemas.microsoft.com/office/drawing/2014/main" id="{2B269AF1-00A0-9459-8B8C-0B7413141A4B}"/>
              </a:ext>
            </a:extLst>
          </p:cNvPr>
          <p:cNvGrpSpPr/>
          <p:nvPr/>
        </p:nvGrpSpPr>
        <p:grpSpPr>
          <a:xfrm>
            <a:off x="6968883" y="1822405"/>
            <a:ext cx="189815" cy="173189"/>
            <a:chOff x="6943296" y="513283"/>
            <a:chExt cx="213000" cy="173798"/>
          </a:xfrm>
        </p:grpSpPr>
        <p:sp>
          <p:nvSpPr>
            <p:cNvPr id="32" name="Google Shape;941;g290225379b6_0_0">
              <a:extLst>
                <a:ext uri="{FF2B5EF4-FFF2-40B4-BE49-F238E27FC236}">
                  <a16:creationId xmlns:a16="http://schemas.microsoft.com/office/drawing/2014/main" id="{A614D07A-82CA-C801-0779-D3B193A1D71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942;g290225379b6_0_0">
              <a:extLst>
                <a:ext uri="{FF2B5EF4-FFF2-40B4-BE49-F238E27FC236}">
                  <a16:creationId xmlns:a16="http://schemas.microsoft.com/office/drawing/2014/main" id="{CB76933A-E7FE-00D7-13C4-5332401C4755}"/>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34" name="Google Shape;940;g290225379b6_0_0">
            <a:extLst>
              <a:ext uri="{FF2B5EF4-FFF2-40B4-BE49-F238E27FC236}">
                <a16:creationId xmlns:a16="http://schemas.microsoft.com/office/drawing/2014/main" id="{B87645A3-18DC-AB25-BC3D-6D75D67BD34C}"/>
              </a:ext>
            </a:extLst>
          </p:cNvPr>
          <p:cNvGrpSpPr/>
          <p:nvPr/>
        </p:nvGrpSpPr>
        <p:grpSpPr>
          <a:xfrm>
            <a:off x="7253606" y="1822405"/>
            <a:ext cx="189815" cy="173189"/>
            <a:chOff x="6943296" y="513283"/>
            <a:chExt cx="213000" cy="173798"/>
          </a:xfrm>
        </p:grpSpPr>
        <p:sp>
          <p:nvSpPr>
            <p:cNvPr id="35" name="Google Shape;941;g290225379b6_0_0">
              <a:extLst>
                <a:ext uri="{FF2B5EF4-FFF2-40B4-BE49-F238E27FC236}">
                  <a16:creationId xmlns:a16="http://schemas.microsoft.com/office/drawing/2014/main" id="{2837A77E-3B0D-6353-27B6-6FA7B38E7722}"/>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942;g290225379b6_0_0">
              <a:extLst>
                <a:ext uri="{FF2B5EF4-FFF2-40B4-BE49-F238E27FC236}">
                  <a16:creationId xmlns:a16="http://schemas.microsoft.com/office/drawing/2014/main" id="{39118FFC-8A03-65D0-B9C2-3518F6240505}"/>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cxnSp>
        <p:nvCxnSpPr>
          <p:cNvPr id="37" name="Google Shape;956;g290225379b6_0_0">
            <a:extLst>
              <a:ext uri="{FF2B5EF4-FFF2-40B4-BE49-F238E27FC236}">
                <a16:creationId xmlns:a16="http://schemas.microsoft.com/office/drawing/2014/main" id="{42974CE2-782C-8E80-6D8C-454130897C86}"/>
              </a:ext>
            </a:extLst>
          </p:cNvPr>
          <p:cNvCxnSpPr>
            <a:cxnSpLocks/>
            <a:stCxn id="22" idx="1"/>
            <a:endCxn id="6" idx="3"/>
          </p:cNvCxnSpPr>
          <p:nvPr/>
        </p:nvCxnSpPr>
        <p:spPr>
          <a:xfrm flipH="1">
            <a:off x="6554590" y="1700037"/>
            <a:ext cx="113830" cy="0"/>
          </a:xfrm>
          <a:prstGeom prst="straightConnector1">
            <a:avLst/>
          </a:prstGeom>
          <a:noFill/>
          <a:ln w="9525" cap="flat" cmpd="sng">
            <a:solidFill>
              <a:schemeClr val="dk2"/>
            </a:solidFill>
            <a:prstDash val="solid"/>
            <a:round/>
            <a:headEnd type="none" w="med" len="med"/>
            <a:tailEnd type="none" w="med" len="med"/>
          </a:ln>
        </p:spPr>
      </p:cxnSp>
      <p:cxnSp>
        <p:nvCxnSpPr>
          <p:cNvPr id="38" name="Google Shape;956;g290225379b6_0_0">
            <a:extLst>
              <a:ext uri="{FF2B5EF4-FFF2-40B4-BE49-F238E27FC236}">
                <a16:creationId xmlns:a16="http://schemas.microsoft.com/office/drawing/2014/main" id="{1E506092-9FE8-D9BA-0183-74702BF4C7B8}"/>
              </a:ext>
            </a:extLst>
          </p:cNvPr>
          <p:cNvCxnSpPr>
            <a:cxnSpLocks/>
            <a:stCxn id="25" idx="1"/>
            <a:endCxn id="22" idx="3"/>
          </p:cNvCxnSpPr>
          <p:nvPr/>
        </p:nvCxnSpPr>
        <p:spPr>
          <a:xfrm flipH="1">
            <a:off x="6858235" y="1700037"/>
            <a:ext cx="110648" cy="0"/>
          </a:xfrm>
          <a:prstGeom prst="straightConnector1">
            <a:avLst/>
          </a:prstGeom>
          <a:noFill/>
          <a:ln w="9525" cap="flat" cmpd="sng">
            <a:solidFill>
              <a:schemeClr val="dk2"/>
            </a:solidFill>
            <a:prstDash val="solid"/>
            <a:round/>
            <a:headEnd type="none" w="med" len="med"/>
            <a:tailEnd type="none" w="med" len="med"/>
          </a:ln>
        </p:spPr>
      </p:cxnSp>
      <p:cxnSp>
        <p:nvCxnSpPr>
          <p:cNvPr id="39" name="Google Shape;956;g290225379b6_0_0">
            <a:extLst>
              <a:ext uri="{FF2B5EF4-FFF2-40B4-BE49-F238E27FC236}">
                <a16:creationId xmlns:a16="http://schemas.microsoft.com/office/drawing/2014/main" id="{B9F2CCD8-3BC7-D6F0-A9E9-462E3FE3911A}"/>
              </a:ext>
            </a:extLst>
          </p:cNvPr>
          <p:cNvCxnSpPr>
            <a:cxnSpLocks/>
            <a:stCxn id="25" idx="2"/>
            <a:endCxn id="30" idx="0"/>
          </p:cNvCxnSpPr>
          <p:nvPr/>
        </p:nvCxnSpPr>
        <p:spPr>
          <a:xfrm flipH="1">
            <a:off x="6763327" y="1761321"/>
            <a:ext cx="300464" cy="64039"/>
          </a:xfrm>
          <a:prstGeom prst="straightConnector1">
            <a:avLst/>
          </a:prstGeom>
          <a:noFill/>
          <a:ln w="9525" cap="flat" cmpd="sng">
            <a:solidFill>
              <a:schemeClr val="dk2"/>
            </a:solidFill>
            <a:prstDash val="solid"/>
            <a:round/>
            <a:headEnd type="none" w="med" len="med"/>
            <a:tailEnd type="none" w="med" len="med"/>
          </a:ln>
        </p:spPr>
      </p:cxnSp>
      <p:cxnSp>
        <p:nvCxnSpPr>
          <p:cNvPr id="40" name="Google Shape;956;g290225379b6_0_0">
            <a:extLst>
              <a:ext uri="{FF2B5EF4-FFF2-40B4-BE49-F238E27FC236}">
                <a16:creationId xmlns:a16="http://schemas.microsoft.com/office/drawing/2014/main" id="{DD425C7A-0C8C-4CFF-FCAE-13663F062B38}"/>
              </a:ext>
            </a:extLst>
          </p:cNvPr>
          <p:cNvCxnSpPr>
            <a:cxnSpLocks/>
            <a:stCxn id="25" idx="2"/>
            <a:endCxn id="33" idx="0"/>
          </p:cNvCxnSpPr>
          <p:nvPr/>
        </p:nvCxnSpPr>
        <p:spPr>
          <a:xfrm>
            <a:off x="7063791" y="1761321"/>
            <a:ext cx="0" cy="61084"/>
          </a:xfrm>
          <a:prstGeom prst="straightConnector1">
            <a:avLst/>
          </a:prstGeom>
          <a:noFill/>
          <a:ln w="9525" cap="flat" cmpd="sng">
            <a:solidFill>
              <a:schemeClr val="dk2"/>
            </a:solidFill>
            <a:prstDash val="solid"/>
            <a:round/>
            <a:headEnd type="none" w="med" len="med"/>
            <a:tailEnd type="none" w="med" len="med"/>
          </a:ln>
        </p:spPr>
      </p:cxnSp>
      <p:cxnSp>
        <p:nvCxnSpPr>
          <p:cNvPr id="41" name="Google Shape;956;g290225379b6_0_0">
            <a:extLst>
              <a:ext uri="{FF2B5EF4-FFF2-40B4-BE49-F238E27FC236}">
                <a16:creationId xmlns:a16="http://schemas.microsoft.com/office/drawing/2014/main" id="{48E6B5C7-BB20-87D0-112B-903FAA7F2FFC}"/>
              </a:ext>
            </a:extLst>
          </p:cNvPr>
          <p:cNvCxnSpPr>
            <a:cxnSpLocks/>
            <a:stCxn id="25" idx="2"/>
            <a:endCxn id="36" idx="0"/>
          </p:cNvCxnSpPr>
          <p:nvPr/>
        </p:nvCxnSpPr>
        <p:spPr>
          <a:xfrm>
            <a:off x="7063791" y="1761321"/>
            <a:ext cx="284723" cy="61084"/>
          </a:xfrm>
          <a:prstGeom prst="straightConnector1">
            <a:avLst/>
          </a:prstGeom>
          <a:noFill/>
          <a:ln w="9525" cap="flat" cmpd="sng">
            <a:solidFill>
              <a:schemeClr val="dk2"/>
            </a:solidFill>
            <a:prstDash val="solid"/>
            <a:round/>
            <a:headEnd type="none" w="med" len="med"/>
            <a:tailEnd type="none" w="med" len="med"/>
          </a:ln>
        </p:spPr>
      </p:cxnSp>
      <p:grpSp>
        <p:nvGrpSpPr>
          <p:cNvPr id="42" name="Google Shape;940;g290225379b6_0_0">
            <a:extLst>
              <a:ext uri="{FF2B5EF4-FFF2-40B4-BE49-F238E27FC236}">
                <a16:creationId xmlns:a16="http://schemas.microsoft.com/office/drawing/2014/main" id="{015EC569-26A6-FFE9-1039-6297F40F4537}"/>
              </a:ext>
            </a:extLst>
          </p:cNvPr>
          <p:cNvGrpSpPr/>
          <p:nvPr/>
        </p:nvGrpSpPr>
        <p:grpSpPr>
          <a:xfrm>
            <a:off x="7067812" y="596089"/>
            <a:ext cx="189815" cy="173189"/>
            <a:chOff x="6943296" y="513283"/>
            <a:chExt cx="213000" cy="173798"/>
          </a:xfrm>
        </p:grpSpPr>
        <p:sp>
          <p:nvSpPr>
            <p:cNvPr id="43" name="Google Shape;941;g290225379b6_0_0">
              <a:extLst>
                <a:ext uri="{FF2B5EF4-FFF2-40B4-BE49-F238E27FC236}">
                  <a16:creationId xmlns:a16="http://schemas.microsoft.com/office/drawing/2014/main" id="{6110ECB6-476B-87AF-F897-0B003C4606FC}"/>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942;g290225379b6_0_0">
              <a:extLst>
                <a:ext uri="{FF2B5EF4-FFF2-40B4-BE49-F238E27FC236}">
                  <a16:creationId xmlns:a16="http://schemas.microsoft.com/office/drawing/2014/main" id="{C43F3D73-7689-BB1F-F495-556CFF2F4048}"/>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45" name="Google Shape;940;g290225379b6_0_0">
            <a:extLst>
              <a:ext uri="{FF2B5EF4-FFF2-40B4-BE49-F238E27FC236}">
                <a16:creationId xmlns:a16="http://schemas.microsoft.com/office/drawing/2014/main" id="{86CC162D-AD11-0B12-5AB0-15AD6A4C90D7}"/>
              </a:ext>
            </a:extLst>
          </p:cNvPr>
          <p:cNvGrpSpPr/>
          <p:nvPr/>
        </p:nvGrpSpPr>
        <p:grpSpPr>
          <a:xfrm>
            <a:off x="7063481" y="914862"/>
            <a:ext cx="189815" cy="173189"/>
            <a:chOff x="6943296" y="513283"/>
            <a:chExt cx="213000" cy="173798"/>
          </a:xfrm>
        </p:grpSpPr>
        <p:sp>
          <p:nvSpPr>
            <p:cNvPr id="46" name="Google Shape;941;g290225379b6_0_0">
              <a:extLst>
                <a:ext uri="{FF2B5EF4-FFF2-40B4-BE49-F238E27FC236}">
                  <a16:creationId xmlns:a16="http://schemas.microsoft.com/office/drawing/2014/main" id="{B318CA50-B0DB-045D-96BB-C242A97EBC9C}"/>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942;g290225379b6_0_0">
              <a:extLst>
                <a:ext uri="{FF2B5EF4-FFF2-40B4-BE49-F238E27FC236}">
                  <a16:creationId xmlns:a16="http://schemas.microsoft.com/office/drawing/2014/main" id="{47FB56AA-2920-3070-FDBB-BD9C73995B1D}"/>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48" name="Google Shape;940;g290225379b6_0_0">
            <a:extLst>
              <a:ext uri="{FF2B5EF4-FFF2-40B4-BE49-F238E27FC236}">
                <a16:creationId xmlns:a16="http://schemas.microsoft.com/office/drawing/2014/main" id="{A53DAD40-732C-ADF9-8432-FD07EFB1136E}"/>
              </a:ext>
            </a:extLst>
          </p:cNvPr>
          <p:cNvGrpSpPr/>
          <p:nvPr/>
        </p:nvGrpSpPr>
        <p:grpSpPr>
          <a:xfrm>
            <a:off x="6778759" y="914862"/>
            <a:ext cx="189815" cy="173189"/>
            <a:chOff x="6943296" y="513283"/>
            <a:chExt cx="213000" cy="173798"/>
          </a:xfrm>
        </p:grpSpPr>
        <p:sp>
          <p:nvSpPr>
            <p:cNvPr id="49" name="Google Shape;941;g290225379b6_0_0">
              <a:extLst>
                <a:ext uri="{FF2B5EF4-FFF2-40B4-BE49-F238E27FC236}">
                  <a16:creationId xmlns:a16="http://schemas.microsoft.com/office/drawing/2014/main" id="{019DFE3D-82E7-1D1F-86F7-AAB34773F9ED}"/>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942;g290225379b6_0_0">
              <a:extLst>
                <a:ext uri="{FF2B5EF4-FFF2-40B4-BE49-F238E27FC236}">
                  <a16:creationId xmlns:a16="http://schemas.microsoft.com/office/drawing/2014/main" id="{05083064-6987-412A-3331-4F9419ED5309}"/>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51" name="Google Shape;940;g290225379b6_0_0">
            <a:extLst>
              <a:ext uri="{FF2B5EF4-FFF2-40B4-BE49-F238E27FC236}">
                <a16:creationId xmlns:a16="http://schemas.microsoft.com/office/drawing/2014/main" id="{6C779C5C-B472-4DD5-394B-1CBF51AD30A5}"/>
              </a:ext>
            </a:extLst>
          </p:cNvPr>
          <p:cNvGrpSpPr/>
          <p:nvPr/>
        </p:nvGrpSpPr>
        <p:grpSpPr>
          <a:xfrm>
            <a:off x="7371458" y="914862"/>
            <a:ext cx="189815" cy="173189"/>
            <a:chOff x="6943296" y="513283"/>
            <a:chExt cx="213000" cy="173798"/>
          </a:xfrm>
        </p:grpSpPr>
        <p:sp>
          <p:nvSpPr>
            <p:cNvPr id="52" name="Google Shape;941;g290225379b6_0_0">
              <a:extLst>
                <a:ext uri="{FF2B5EF4-FFF2-40B4-BE49-F238E27FC236}">
                  <a16:creationId xmlns:a16="http://schemas.microsoft.com/office/drawing/2014/main" id="{06D0CD01-B813-CBD2-F7C5-8F2486274BE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942;g290225379b6_0_0">
              <a:extLst>
                <a:ext uri="{FF2B5EF4-FFF2-40B4-BE49-F238E27FC236}">
                  <a16:creationId xmlns:a16="http://schemas.microsoft.com/office/drawing/2014/main" id="{408E716C-3340-3B9B-06D7-CA435F921CF6}"/>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54" name="Google Shape;940;g290225379b6_0_0">
            <a:extLst>
              <a:ext uri="{FF2B5EF4-FFF2-40B4-BE49-F238E27FC236}">
                <a16:creationId xmlns:a16="http://schemas.microsoft.com/office/drawing/2014/main" id="{F5E2EAB1-895C-FE46-0275-64BA941AF320}"/>
              </a:ext>
            </a:extLst>
          </p:cNvPr>
          <p:cNvGrpSpPr/>
          <p:nvPr/>
        </p:nvGrpSpPr>
        <p:grpSpPr>
          <a:xfrm>
            <a:off x="7363086" y="1223172"/>
            <a:ext cx="189815" cy="173189"/>
            <a:chOff x="6943296" y="513283"/>
            <a:chExt cx="213000" cy="173798"/>
          </a:xfrm>
        </p:grpSpPr>
        <p:sp>
          <p:nvSpPr>
            <p:cNvPr id="55" name="Google Shape;941;g290225379b6_0_0">
              <a:extLst>
                <a:ext uri="{FF2B5EF4-FFF2-40B4-BE49-F238E27FC236}">
                  <a16:creationId xmlns:a16="http://schemas.microsoft.com/office/drawing/2014/main" id="{17775959-2CC9-D2F3-E9D9-B1974C978A0B}"/>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942;g290225379b6_0_0">
              <a:extLst>
                <a:ext uri="{FF2B5EF4-FFF2-40B4-BE49-F238E27FC236}">
                  <a16:creationId xmlns:a16="http://schemas.microsoft.com/office/drawing/2014/main" id="{3849CFFA-FA05-0FE5-1365-FE7EACB2D3A9}"/>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57" name="Google Shape;940;g290225379b6_0_0">
            <a:extLst>
              <a:ext uri="{FF2B5EF4-FFF2-40B4-BE49-F238E27FC236}">
                <a16:creationId xmlns:a16="http://schemas.microsoft.com/office/drawing/2014/main" id="{CB950FCF-EE8A-EA3C-5E8A-A84401892100}"/>
              </a:ext>
            </a:extLst>
          </p:cNvPr>
          <p:cNvGrpSpPr/>
          <p:nvPr/>
        </p:nvGrpSpPr>
        <p:grpSpPr>
          <a:xfrm>
            <a:off x="7639437" y="1223172"/>
            <a:ext cx="189815" cy="173189"/>
            <a:chOff x="6943296" y="513283"/>
            <a:chExt cx="213000" cy="173798"/>
          </a:xfrm>
        </p:grpSpPr>
        <p:sp>
          <p:nvSpPr>
            <p:cNvPr id="58" name="Google Shape;941;g290225379b6_0_0">
              <a:extLst>
                <a:ext uri="{FF2B5EF4-FFF2-40B4-BE49-F238E27FC236}">
                  <a16:creationId xmlns:a16="http://schemas.microsoft.com/office/drawing/2014/main" id="{496B62A7-71C2-ADB3-CC5A-B4BF8938412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942;g290225379b6_0_0">
              <a:extLst>
                <a:ext uri="{FF2B5EF4-FFF2-40B4-BE49-F238E27FC236}">
                  <a16:creationId xmlns:a16="http://schemas.microsoft.com/office/drawing/2014/main" id="{4AF61C52-8A75-B806-BFB9-123310D401D9}"/>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60" name="Google Shape;940;g290225379b6_0_0">
            <a:extLst>
              <a:ext uri="{FF2B5EF4-FFF2-40B4-BE49-F238E27FC236}">
                <a16:creationId xmlns:a16="http://schemas.microsoft.com/office/drawing/2014/main" id="{D0F14E86-7982-C9FF-359A-44AB1E94FABC}"/>
              </a:ext>
            </a:extLst>
          </p:cNvPr>
          <p:cNvGrpSpPr/>
          <p:nvPr/>
        </p:nvGrpSpPr>
        <p:grpSpPr>
          <a:xfrm>
            <a:off x="7637589" y="1481635"/>
            <a:ext cx="189815" cy="173189"/>
            <a:chOff x="6943296" y="513283"/>
            <a:chExt cx="213000" cy="173798"/>
          </a:xfrm>
        </p:grpSpPr>
        <p:sp>
          <p:nvSpPr>
            <p:cNvPr id="61" name="Google Shape;941;g290225379b6_0_0">
              <a:extLst>
                <a:ext uri="{FF2B5EF4-FFF2-40B4-BE49-F238E27FC236}">
                  <a16:creationId xmlns:a16="http://schemas.microsoft.com/office/drawing/2014/main" id="{F7D8C60A-8B8E-C275-1B17-2F42687F241B}"/>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942;g290225379b6_0_0">
              <a:extLst>
                <a:ext uri="{FF2B5EF4-FFF2-40B4-BE49-F238E27FC236}">
                  <a16:creationId xmlns:a16="http://schemas.microsoft.com/office/drawing/2014/main" id="{F77846FA-C3E7-6A47-2D14-AA26B1908836}"/>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63" name="Google Shape;940;g290225379b6_0_0">
            <a:extLst>
              <a:ext uri="{FF2B5EF4-FFF2-40B4-BE49-F238E27FC236}">
                <a16:creationId xmlns:a16="http://schemas.microsoft.com/office/drawing/2014/main" id="{723F91D4-C602-9357-7F8E-1DA34B45467D}"/>
              </a:ext>
            </a:extLst>
          </p:cNvPr>
          <p:cNvGrpSpPr/>
          <p:nvPr/>
        </p:nvGrpSpPr>
        <p:grpSpPr>
          <a:xfrm>
            <a:off x="7637589" y="1704737"/>
            <a:ext cx="189815" cy="173189"/>
            <a:chOff x="6943296" y="513283"/>
            <a:chExt cx="213000" cy="173798"/>
          </a:xfrm>
        </p:grpSpPr>
        <p:sp>
          <p:nvSpPr>
            <p:cNvPr id="960" name="Google Shape;941;g290225379b6_0_0">
              <a:extLst>
                <a:ext uri="{FF2B5EF4-FFF2-40B4-BE49-F238E27FC236}">
                  <a16:creationId xmlns:a16="http://schemas.microsoft.com/office/drawing/2014/main" id="{666400AA-5376-54FA-137E-7232AD536CD0}"/>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42;g290225379b6_0_0">
              <a:extLst>
                <a:ext uri="{FF2B5EF4-FFF2-40B4-BE49-F238E27FC236}">
                  <a16:creationId xmlns:a16="http://schemas.microsoft.com/office/drawing/2014/main" id="{F0624487-A6C3-B57A-7FB4-788791328E3F}"/>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62" name="Google Shape;940;g290225379b6_0_0">
            <a:extLst>
              <a:ext uri="{FF2B5EF4-FFF2-40B4-BE49-F238E27FC236}">
                <a16:creationId xmlns:a16="http://schemas.microsoft.com/office/drawing/2014/main" id="{39665F8F-F585-FAE7-224E-9A4355F1C8BA}"/>
              </a:ext>
            </a:extLst>
          </p:cNvPr>
          <p:cNvGrpSpPr/>
          <p:nvPr/>
        </p:nvGrpSpPr>
        <p:grpSpPr>
          <a:xfrm>
            <a:off x="7363086" y="1481847"/>
            <a:ext cx="189815" cy="173189"/>
            <a:chOff x="6943296" y="513283"/>
            <a:chExt cx="213000" cy="173798"/>
          </a:xfrm>
        </p:grpSpPr>
        <p:sp>
          <p:nvSpPr>
            <p:cNvPr id="963" name="Google Shape;941;g290225379b6_0_0">
              <a:extLst>
                <a:ext uri="{FF2B5EF4-FFF2-40B4-BE49-F238E27FC236}">
                  <a16:creationId xmlns:a16="http://schemas.microsoft.com/office/drawing/2014/main" id="{533190B0-0457-63EE-788B-BC97992F96DE}"/>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42;g290225379b6_0_0">
              <a:extLst>
                <a:ext uri="{FF2B5EF4-FFF2-40B4-BE49-F238E27FC236}">
                  <a16:creationId xmlns:a16="http://schemas.microsoft.com/office/drawing/2014/main" id="{9C7DFF67-D21D-A35D-F92B-F3445976EA30}"/>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65" name="Google Shape;940;g290225379b6_0_0">
            <a:extLst>
              <a:ext uri="{FF2B5EF4-FFF2-40B4-BE49-F238E27FC236}">
                <a16:creationId xmlns:a16="http://schemas.microsoft.com/office/drawing/2014/main" id="{F0C83E24-367F-556B-9F03-4EEDDAABE814}"/>
              </a:ext>
            </a:extLst>
          </p:cNvPr>
          <p:cNvGrpSpPr/>
          <p:nvPr/>
        </p:nvGrpSpPr>
        <p:grpSpPr>
          <a:xfrm>
            <a:off x="7063481" y="1223172"/>
            <a:ext cx="189815" cy="173189"/>
            <a:chOff x="6943296" y="513283"/>
            <a:chExt cx="213000" cy="173798"/>
          </a:xfrm>
        </p:grpSpPr>
        <p:sp>
          <p:nvSpPr>
            <p:cNvPr id="966" name="Google Shape;941;g290225379b6_0_0">
              <a:extLst>
                <a:ext uri="{FF2B5EF4-FFF2-40B4-BE49-F238E27FC236}">
                  <a16:creationId xmlns:a16="http://schemas.microsoft.com/office/drawing/2014/main" id="{F912766B-2896-A0D1-C795-ECA3AAADE8C8}"/>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42;g290225379b6_0_0">
              <a:extLst>
                <a:ext uri="{FF2B5EF4-FFF2-40B4-BE49-F238E27FC236}">
                  <a16:creationId xmlns:a16="http://schemas.microsoft.com/office/drawing/2014/main" id="{1BB7A2C9-45D8-7B8D-B609-D6A1C8A0CFC8}"/>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68" name="Google Shape;940;g290225379b6_0_0">
            <a:extLst>
              <a:ext uri="{FF2B5EF4-FFF2-40B4-BE49-F238E27FC236}">
                <a16:creationId xmlns:a16="http://schemas.microsoft.com/office/drawing/2014/main" id="{1749122D-C11E-A5E5-DBEB-4C2B5CD9FAA7}"/>
              </a:ext>
            </a:extLst>
          </p:cNvPr>
          <p:cNvGrpSpPr/>
          <p:nvPr/>
        </p:nvGrpSpPr>
        <p:grpSpPr>
          <a:xfrm>
            <a:off x="7897760" y="906563"/>
            <a:ext cx="189815" cy="173189"/>
            <a:chOff x="6943296" y="513283"/>
            <a:chExt cx="213000" cy="173798"/>
          </a:xfrm>
        </p:grpSpPr>
        <p:sp>
          <p:nvSpPr>
            <p:cNvPr id="969" name="Google Shape;941;g290225379b6_0_0">
              <a:extLst>
                <a:ext uri="{FF2B5EF4-FFF2-40B4-BE49-F238E27FC236}">
                  <a16:creationId xmlns:a16="http://schemas.microsoft.com/office/drawing/2014/main" id="{08348D7D-D9D0-E5A0-7AEA-ADCF0FD71463}"/>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42;g290225379b6_0_0">
              <a:extLst>
                <a:ext uri="{FF2B5EF4-FFF2-40B4-BE49-F238E27FC236}">
                  <a16:creationId xmlns:a16="http://schemas.microsoft.com/office/drawing/2014/main" id="{45CD90CD-C516-EE17-9C6C-CF40193B94E6}"/>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71" name="Google Shape;940;g290225379b6_0_0">
            <a:extLst>
              <a:ext uri="{FF2B5EF4-FFF2-40B4-BE49-F238E27FC236}">
                <a16:creationId xmlns:a16="http://schemas.microsoft.com/office/drawing/2014/main" id="{9AA0EBC5-27EE-D058-F170-481A5EA9465E}"/>
              </a:ext>
            </a:extLst>
          </p:cNvPr>
          <p:cNvGrpSpPr/>
          <p:nvPr/>
        </p:nvGrpSpPr>
        <p:grpSpPr>
          <a:xfrm>
            <a:off x="7897760" y="1223172"/>
            <a:ext cx="189815" cy="173189"/>
            <a:chOff x="6943296" y="513283"/>
            <a:chExt cx="213000" cy="173798"/>
          </a:xfrm>
        </p:grpSpPr>
        <p:sp>
          <p:nvSpPr>
            <p:cNvPr id="972" name="Google Shape;941;g290225379b6_0_0">
              <a:extLst>
                <a:ext uri="{FF2B5EF4-FFF2-40B4-BE49-F238E27FC236}">
                  <a16:creationId xmlns:a16="http://schemas.microsoft.com/office/drawing/2014/main" id="{8152ED24-7260-74D4-1942-660EACF30B9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42;g290225379b6_0_0">
              <a:extLst>
                <a:ext uri="{FF2B5EF4-FFF2-40B4-BE49-F238E27FC236}">
                  <a16:creationId xmlns:a16="http://schemas.microsoft.com/office/drawing/2014/main" id="{4A6C076F-5F60-4AED-E7BD-010A0E0FDD05}"/>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74" name="Google Shape;940;g290225379b6_0_0">
            <a:extLst>
              <a:ext uri="{FF2B5EF4-FFF2-40B4-BE49-F238E27FC236}">
                <a16:creationId xmlns:a16="http://schemas.microsoft.com/office/drawing/2014/main" id="{DB9A3ADE-3729-E766-1C1F-DDE277D88484}"/>
              </a:ext>
            </a:extLst>
          </p:cNvPr>
          <p:cNvGrpSpPr/>
          <p:nvPr/>
        </p:nvGrpSpPr>
        <p:grpSpPr>
          <a:xfrm>
            <a:off x="7897759" y="1481635"/>
            <a:ext cx="189815" cy="173189"/>
            <a:chOff x="6943296" y="513283"/>
            <a:chExt cx="213000" cy="173798"/>
          </a:xfrm>
        </p:grpSpPr>
        <p:sp>
          <p:nvSpPr>
            <p:cNvPr id="975" name="Google Shape;941;g290225379b6_0_0">
              <a:extLst>
                <a:ext uri="{FF2B5EF4-FFF2-40B4-BE49-F238E27FC236}">
                  <a16:creationId xmlns:a16="http://schemas.microsoft.com/office/drawing/2014/main" id="{B8F785AC-8065-B85F-8E6E-C4964B4AF259}"/>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42;g290225379b6_0_0">
              <a:extLst>
                <a:ext uri="{FF2B5EF4-FFF2-40B4-BE49-F238E27FC236}">
                  <a16:creationId xmlns:a16="http://schemas.microsoft.com/office/drawing/2014/main" id="{3CC472AD-E944-06AF-F4F0-83C829378236}"/>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77" name="Google Shape;940;g290225379b6_0_0">
            <a:extLst>
              <a:ext uri="{FF2B5EF4-FFF2-40B4-BE49-F238E27FC236}">
                <a16:creationId xmlns:a16="http://schemas.microsoft.com/office/drawing/2014/main" id="{40BBA54A-2C4E-8298-4B98-AE5A10DB0785}"/>
              </a:ext>
            </a:extLst>
          </p:cNvPr>
          <p:cNvGrpSpPr/>
          <p:nvPr/>
        </p:nvGrpSpPr>
        <p:grpSpPr>
          <a:xfrm>
            <a:off x="7897759" y="1701330"/>
            <a:ext cx="189815" cy="173189"/>
            <a:chOff x="6943296" y="513283"/>
            <a:chExt cx="213000" cy="173798"/>
          </a:xfrm>
        </p:grpSpPr>
        <p:sp>
          <p:nvSpPr>
            <p:cNvPr id="978" name="Google Shape;941;g290225379b6_0_0">
              <a:extLst>
                <a:ext uri="{FF2B5EF4-FFF2-40B4-BE49-F238E27FC236}">
                  <a16:creationId xmlns:a16="http://schemas.microsoft.com/office/drawing/2014/main" id="{0DE21795-F681-E8F5-59EF-7E3D2BCEB7D9}"/>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42;g290225379b6_0_0">
              <a:extLst>
                <a:ext uri="{FF2B5EF4-FFF2-40B4-BE49-F238E27FC236}">
                  <a16:creationId xmlns:a16="http://schemas.microsoft.com/office/drawing/2014/main" id="{99586166-B880-19EB-CD94-079795DEAD12}"/>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cxnSp>
        <p:nvCxnSpPr>
          <p:cNvPr id="980" name="Google Shape;956;g290225379b6_0_0">
            <a:extLst>
              <a:ext uri="{FF2B5EF4-FFF2-40B4-BE49-F238E27FC236}">
                <a16:creationId xmlns:a16="http://schemas.microsoft.com/office/drawing/2014/main" id="{60E775FD-A11D-E74E-32D8-5EB0BB928F0C}"/>
              </a:ext>
            </a:extLst>
          </p:cNvPr>
          <p:cNvCxnSpPr>
            <a:cxnSpLocks/>
            <a:stCxn id="43" idx="1"/>
            <a:endCxn id="18" idx="3"/>
          </p:cNvCxnSpPr>
          <p:nvPr/>
        </p:nvCxnSpPr>
        <p:spPr>
          <a:xfrm flipH="1">
            <a:off x="6949651" y="707994"/>
            <a:ext cx="118161" cy="0"/>
          </a:xfrm>
          <a:prstGeom prst="straightConnector1">
            <a:avLst/>
          </a:prstGeom>
          <a:noFill/>
          <a:ln w="9525" cap="flat" cmpd="sng">
            <a:solidFill>
              <a:schemeClr val="dk2"/>
            </a:solidFill>
            <a:prstDash val="solid"/>
            <a:round/>
            <a:headEnd type="none" w="med" len="med"/>
            <a:tailEnd type="none" w="med" len="med"/>
          </a:ln>
        </p:spPr>
      </p:cxnSp>
      <p:cxnSp>
        <p:nvCxnSpPr>
          <p:cNvPr id="981" name="Google Shape;956;g290225379b6_0_0">
            <a:extLst>
              <a:ext uri="{FF2B5EF4-FFF2-40B4-BE49-F238E27FC236}">
                <a16:creationId xmlns:a16="http://schemas.microsoft.com/office/drawing/2014/main" id="{BE44CDA2-1B2D-7BB0-FE5A-24321CB0C5E5}"/>
              </a:ext>
            </a:extLst>
          </p:cNvPr>
          <p:cNvCxnSpPr>
            <a:cxnSpLocks/>
          </p:cNvCxnSpPr>
          <p:nvPr/>
        </p:nvCxnSpPr>
        <p:spPr>
          <a:xfrm flipV="1">
            <a:off x="6148079" y="558969"/>
            <a:ext cx="0" cy="4063"/>
          </a:xfrm>
          <a:prstGeom prst="straightConnector1">
            <a:avLst/>
          </a:prstGeom>
          <a:noFill/>
          <a:ln w="9525" cap="flat" cmpd="sng">
            <a:solidFill>
              <a:schemeClr val="dk2"/>
            </a:solidFill>
            <a:prstDash val="solid"/>
            <a:round/>
            <a:headEnd type="none" w="med" len="med"/>
            <a:tailEnd type="none" w="med" len="med"/>
          </a:ln>
        </p:spPr>
      </p:cxnSp>
      <p:cxnSp>
        <p:nvCxnSpPr>
          <p:cNvPr id="982" name="Google Shape;937;g290225379b6_0_0">
            <a:extLst>
              <a:ext uri="{FF2B5EF4-FFF2-40B4-BE49-F238E27FC236}">
                <a16:creationId xmlns:a16="http://schemas.microsoft.com/office/drawing/2014/main" id="{CF0F625D-949E-1C7A-CE43-82E4A77B4CDF}"/>
              </a:ext>
            </a:extLst>
          </p:cNvPr>
          <p:cNvCxnSpPr>
            <a:cxnSpLocks/>
            <a:stCxn id="47" idx="0"/>
            <a:endCxn id="43" idx="2"/>
          </p:cNvCxnSpPr>
          <p:nvPr/>
        </p:nvCxnSpPr>
        <p:spPr>
          <a:xfrm rot="5400000" flipH="1" flipV="1">
            <a:off x="7087762" y="839905"/>
            <a:ext cx="145584" cy="4331"/>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983" name="Google Shape;956;g290225379b6_0_0">
            <a:extLst>
              <a:ext uri="{FF2B5EF4-FFF2-40B4-BE49-F238E27FC236}">
                <a16:creationId xmlns:a16="http://schemas.microsoft.com/office/drawing/2014/main" id="{CD4D9A63-8EB3-BEFD-8A08-FFCC71EDC56F}"/>
              </a:ext>
            </a:extLst>
          </p:cNvPr>
          <p:cNvCxnSpPr>
            <a:cxnSpLocks/>
            <a:stCxn id="46" idx="1"/>
            <a:endCxn id="49" idx="3"/>
          </p:cNvCxnSpPr>
          <p:nvPr/>
        </p:nvCxnSpPr>
        <p:spPr>
          <a:xfrm flipH="1">
            <a:off x="6968574" y="1026767"/>
            <a:ext cx="94907" cy="0"/>
          </a:xfrm>
          <a:prstGeom prst="straightConnector1">
            <a:avLst/>
          </a:prstGeom>
          <a:noFill/>
          <a:ln w="9525" cap="flat" cmpd="sng">
            <a:solidFill>
              <a:schemeClr val="dk2"/>
            </a:solidFill>
            <a:prstDash val="solid"/>
            <a:round/>
            <a:headEnd type="none" w="med" len="med"/>
            <a:tailEnd type="none" w="med" len="med"/>
          </a:ln>
        </p:spPr>
      </p:cxnSp>
      <p:cxnSp>
        <p:nvCxnSpPr>
          <p:cNvPr id="984" name="Google Shape;956;g290225379b6_0_0">
            <a:extLst>
              <a:ext uri="{FF2B5EF4-FFF2-40B4-BE49-F238E27FC236}">
                <a16:creationId xmlns:a16="http://schemas.microsoft.com/office/drawing/2014/main" id="{BC8367EB-0E63-66D1-0E2C-F4F17AEBECE4}"/>
              </a:ext>
            </a:extLst>
          </p:cNvPr>
          <p:cNvCxnSpPr>
            <a:cxnSpLocks/>
            <a:stCxn id="58" idx="1"/>
            <a:endCxn id="55" idx="3"/>
          </p:cNvCxnSpPr>
          <p:nvPr/>
        </p:nvCxnSpPr>
        <p:spPr>
          <a:xfrm flipH="1">
            <a:off x="7552901" y="1335077"/>
            <a:ext cx="86536" cy="0"/>
          </a:xfrm>
          <a:prstGeom prst="straightConnector1">
            <a:avLst/>
          </a:prstGeom>
          <a:noFill/>
          <a:ln w="9525" cap="flat" cmpd="sng">
            <a:solidFill>
              <a:schemeClr val="dk2"/>
            </a:solidFill>
            <a:prstDash val="solid"/>
            <a:round/>
            <a:headEnd type="none" w="med" len="med"/>
            <a:tailEnd type="none" w="med" len="med"/>
          </a:ln>
        </p:spPr>
      </p:cxnSp>
      <p:cxnSp>
        <p:nvCxnSpPr>
          <p:cNvPr id="985" name="Google Shape;937;g290225379b6_0_0">
            <a:extLst>
              <a:ext uri="{FF2B5EF4-FFF2-40B4-BE49-F238E27FC236}">
                <a16:creationId xmlns:a16="http://schemas.microsoft.com/office/drawing/2014/main" id="{11F45277-C00B-C608-E98E-CF9876582CAE}"/>
              </a:ext>
            </a:extLst>
          </p:cNvPr>
          <p:cNvCxnSpPr>
            <a:cxnSpLocks/>
            <a:stCxn id="56" idx="0"/>
            <a:endCxn id="52" idx="2"/>
          </p:cNvCxnSpPr>
          <p:nvPr/>
        </p:nvCxnSpPr>
        <p:spPr>
          <a:xfrm rot="5400000" flipH="1" flipV="1">
            <a:off x="7394620" y="1151426"/>
            <a:ext cx="135121" cy="8372"/>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986" name="Google Shape;956;g290225379b6_0_0">
            <a:extLst>
              <a:ext uri="{FF2B5EF4-FFF2-40B4-BE49-F238E27FC236}">
                <a16:creationId xmlns:a16="http://schemas.microsoft.com/office/drawing/2014/main" id="{69FE07E0-D592-CCD6-CDB2-6FC601EBDDDA}"/>
              </a:ext>
            </a:extLst>
          </p:cNvPr>
          <p:cNvCxnSpPr>
            <a:cxnSpLocks/>
            <a:stCxn id="61" idx="1"/>
            <a:endCxn id="55" idx="3"/>
          </p:cNvCxnSpPr>
          <p:nvPr/>
        </p:nvCxnSpPr>
        <p:spPr>
          <a:xfrm flipH="1" flipV="1">
            <a:off x="7552901" y="1335077"/>
            <a:ext cx="84688" cy="258463"/>
          </a:xfrm>
          <a:prstGeom prst="straightConnector1">
            <a:avLst/>
          </a:prstGeom>
          <a:noFill/>
          <a:ln w="9525" cap="flat" cmpd="sng">
            <a:solidFill>
              <a:schemeClr val="dk2"/>
            </a:solidFill>
            <a:prstDash val="solid"/>
            <a:round/>
            <a:headEnd type="none" w="med" len="med"/>
            <a:tailEnd type="none" w="med" len="med"/>
          </a:ln>
        </p:spPr>
      </p:cxnSp>
      <p:cxnSp>
        <p:nvCxnSpPr>
          <p:cNvPr id="987" name="Google Shape;956;g290225379b6_0_0">
            <a:extLst>
              <a:ext uri="{FF2B5EF4-FFF2-40B4-BE49-F238E27FC236}">
                <a16:creationId xmlns:a16="http://schemas.microsoft.com/office/drawing/2014/main" id="{52764B4C-746E-2D2A-79A5-DF96E7EB5D22}"/>
              </a:ext>
            </a:extLst>
          </p:cNvPr>
          <p:cNvCxnSpPr>
            <a:cxnSpLocks/>
            <a:stCxn id="960" idx="1"/>
            <a:endCxn id="55" idx="3"/>
          </p:cNvCxnSpPr>
          <p:nvPr/>
        </p:nvCxnSpPr>
        <p:spPr>
          <a:xfrm flipH="1" flipV="1">
            <a:off x="7552901" y="1335077"/>
            <a:ext cx="84688" cy="481565"/>
          </a:xfrm>
          <a:prstGeom prst="straightConnector1">
            <a:avLst/>
          </a:prstGeom>
          <a:noFill/>
          <a:ln w="9525" cap="flat" cmpd="sng">
            <a:solidFill>
              <a:schemeClr val="dk2"/>
            </a:solidFill>
            <a:prstDash val="solid"/>
            <a:round/>
            <a:headEnd type="none" w="med" len="med"/>
            <a:tailEnd type="none" w="med" len="med"/>
          </a:ln>
        </p:spPr>
      </p:cxnSp>
      <p:cxnSp>
        <p:nvCxnSpPr>
          <p:cNvPr id="988" name="Google Shape;956;g290225379b6_0_0">
            <a:extLst>
              <a:ext uri="{FF2B5EF4-FFF2-40B4-BE49-F238E27FC236}">
                <a16:creationId xmlns:a16="http://schemas.microsoft.com/office/drawing/2014/main" id="{3FD0C2EB-F11B-0FC4-F111-BC3C29801E77}"/>
              </a:ext>
            </a:extLst>
          </p:cNvPr>
          <p:cNvCxnSpPr>
            <a:cxnSpLocks/>
            <a:stCxn id="964" idx="0"/>
            <a:endCxn id="55" idx="2"/>
          </p:cNvCxnSpPr>
          <p:nvPr/>
        </p:nvCxnSpPr>
        <p:spPr>
          <a:xfrm flipV="1">
            <a:off x="7457994" y="1396361"/>
            <a:ext cx="0" cy="85486"/>
          </a:xfrm>
          <a:prstGeom prst="straightConnector1">
            <a:avLst/>
          </a:prstGeom>
          <a:noFill/>
          <a:ln w="9525" cap="flat" cmpd="sng">
            <a:solidFill>
              <a:schemeClr val="dk2"/>
            </a:solidFill>
            <a:prstDash val="solid"/>
            <a:round/>
            <a:headEnd type="none" w="med" len="med"/>
            <a:tailEnd type="none" w="med" len="med"/>
          </a:ln>
        </p:spPr>
      </p:cxnSp>
      <p:cxnSp>
        <p:nvCxnSpPr>
          <p:cNvPr id="989" name="Google Shape;956;g290225379b6_0_0">
            <a:extLst>
              <a:ext uri="{FF2B5EF4-FFF2-40B4-BE49-F238E27FC236}">
                <a16:creationId xmlns:a16="http://schemas.microsoft.com/office/drawing/2014/main" id="{5691A61A-639E-EA5B-2F27-752F7F054EB1}"/>
              </a:ext>
            </a:extLst>
          </p:cNvPr>
          <p:cNvCxnSpPr>
            <a:cxnSpLocks/>
            <a:stCxn id="963" idx="1"/>
            <a:endCxn id="966" idx="3"/>
          </p:cNvCxnSpPr>
          <p:nvPr/>
        </p:nvCxnSpPr>
        <p:spPr>
          <a:xfrm flipH="1" flipV="1">
            <a:off x="7253296" y="1335077"/>
            <a:ext cx="109790" cy="258675"/>
          </a:xfrm>
          <a:prstGeom prst="straightConnector1">
            <a:avLst/>
          </a:prstGeom>
          <a:noFill/>
          <a:ln w="9525" cap="flat" cmpd="sng">
            <a:solidFill>
              <a:schemeClr val="dk2"/>
            </a:solidFill>
            <a:prstDash val="solid"/>
            <a:round/>
            <a:headEnd type="none" w="med" len="med"/>
            <a:tailEnd type="none" w="med" len="med"/>
          </a:ln>
        </p:spPr>
      </p:cxnSp>
      <p:cxnSp>
        <p:nvCxnSpPr>
          <p:cNvPr id="990" name="Google Shape;956;g290225379b6_0_0">
            <a:extLst>
              <a:ext uri="{FF2B5EF4-FFF2-40B4-BE49-F238E27FC236}">
                <a16:creationId xmlns:a16="http://schemas.microsoft.com/office/drawing/2014/main" id="{7FF950B0-E396-569B-20B8-C8AD76BE32DE}"/>
              </a:ext>
            </a:extLst>
          </p:cNvPr>
          <p:cNvCxnSpPr>
            <a:cxnSpLocks/>
            <a:stCxn id="52" idx="1"/>
            <a:endCxn id="46" idx="3"/>
          </p:cNvCxnSpPr>
          <p:nvPr/>
        </p:nvCxnSpPr>
        <p:spPr>
          <a:xfrm flipH="1">
            <a:off x="7253296" y="1026767"/>
            <a:ext cx="118162" cy="0"/>
          </a:xfrm>
          <a:prstGeom prst="straightConnector1">
            <a:avLst/>
          </a:prstGeom>
          <a:noFill/>
          <a:ln w="9525" cap="flat" cmpd="sng">
            <a:solidFill>
              <a:schemeClr val="dk2"/>
            </a:solidFill>
            <a:prstDash val="solid"/>
            <a:round/>
            <a:headEnd type="none" w="med" len="med"/>
            <a:tailEnd type="none" w="med" len="med"/>
          </a:ln>
        </p:spPr>
      </p:cxnSp>
      <p:cxnSp>
        <p:nvCxnSpPr>
          <p:cNvPr id="991" name="Google Shape;956;g290225379b6_0_0">
            <a:extLst>
              <a:ext uri="{FF2B5EF4-FFF2-40B4-BE49-F238E27FC236}">
                <a16:creationId xmlns:a16="http://schemas.microsoft.com/office/drawing/2014/main" id="{45946A82-E607-5530-436A-5E9F3FA4E898}"/>
              </a:ext>
            </a:extLst>
          </p:cNvPr>
          <p:cNvCxnSpPr>
            <a:cxnSpLocks/>
            <a:stCxn id="55" idx="1"/>
            <a:endCxn id="966" idx="3"/>
          </p:cNvCxnSpPr>
          <p:nvPr/>
        </p:nvCxnSpPr>
        <p:spPr>
          <a:xfrm flipH="1">
            <a:off x="7253296" y="1335077"/>
            <a:ext cx="10979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5934503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0" name="Google Shape;410;g1fb33af7f73_0_670">
            <a:hlinkClick r:id="rId3"/>
          </p:cNvPr>
          <p:cNvPicPr preferRelativeResize="0"/>
          <p:nvPr/>
        </p:nvPicPr>
        <p:blipFill rotWithShape="1">
          <a:blip r:embed="rId4">
            <a:alphaModFix/>
          </a:blip>
          <a:srcRect/>
          <a:stretch/>
        </p:blipFill>
        <p:spPr>
          <a:xfrm>
            <a:off x="2560901" y="2202600"/>
            <a:ext cx="4022197" cy="738300"/>
          </a:xfrm>
          <a:prstGeom prst="rect">
            <a:avLst/>
          </a:prstGeom>
          <a:noFill/>
          <a:ln>
            <a:noFill/>
          </a:ln>
        </p:spPr>
      </p:pic>
    </p:spTree>
    <p:extLst>
      <p:ext uri="{BB962C8B-B14F-4D97-AF65-F5344CB8AC3E}">
        <p14:creationId xmlns:p14="http://schemas.microsoft.com/office/powerpoint/2010/main" val="11179311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9" name="Google Shape;1019;g294029636b3_0_3"/>
          <p:cNvSpPr txBox="1"/>
          <p:nvPr/>
        </p:nvSpPr>
        <p:spPr>
          <a:xfrm>
            <a:off x="553450" y="275775"/>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5"/>
                  </a:ext>
                </a:extLst>
              </a:rPr>
              <a:t>Storyline</a:t>
            </a:r>
            <a:endParaRPr lang="nl-BE" sz="2200" b="1" i="0" u="none" strike="noStrike" cap="none">
              <a:solidFill>
                <a:srgbClr val="000000"/>
              </a:solidFill>
              <a:latin typeface="Arial"/>
              <a:ea typeface="Arial"/>
              <a:cs typeface="Arial"/>
              <a:sym typeface="Arial"/>
            </a:endParaRPr>
          </a:p>
        </p:txBody>
      </p:sp>
      <p:grpSp>
        <p:nvGrpSpPr>
          <p:cNvPr id="1149" name="Google Shape;1149;g294029636b3_0_3"/>
          <p:cNvGrpSpPr/>
          <p:nvPr/>
        </p:nvGrpSpPr>
        <p:grpSpPr>
          <a:xfrm>
            <a:off x="350178" y="2644455"/>
            <a:ext cx="1396824" cy="565382"/>
            <a:chOff x="3500102" y="3388620"/>
            <a:chExt cx="1110000" cy="450253"/>
          </a:xfrm>
        </p:grpSpPr>
        <p:sp>
          <p:nvSpPr>
            <p:cNvPr id="1150" name="Google Shape;1150;g294029636b3_0_3"/>
            <p:cNvSpPr/>
            <p:nvPr/>
          </p:nvSpPr>
          <p:spPr>
            <a:xfrm>
              <a:off x="3500102" y="3520273"/>
              <a:ext cx="1110000" cy="3186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g294029636b3_0_3"/>
            <p:cNvSpPr/>
            <p:nvPr/>
          </p:nvSpPr>
          <p:spPr>
            <a:xfrm>
              <a:off x="3500102" y="3388620"/>
              <a:ext cx="1110000" cy="132300"/>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800" b="1">
                  <a:solidFill>
                    <a:srgbClr val="FFFFFF"/>
                  </a:solidFill>
                </a:rPr>
                <a:t>Annotatie</a:t>
              </a:r>
              <a:endParaRPr sz="800" b="1" i="0" u="none" strike="noStrike" cap="none">
                <a:solidFill>
                  <a:srgbClr val="FFFFFF"/>
                </a:solidFill>
                <a:latin typeface="Arial"/>
                <a:ea typeface="Arial"/>
                <a:cs typeface="Arial"/>
                <a:sym typeface="Arial"/>
              </a:endParaRPr>
            </a:p>
          </p:txBody>
        </p:sp>
      </p:grpSp>
      <p:grpSp>
        <p:nvGrpSpPr>
          <p:cNvPr id="4" name="Group 3">
            <a:extLst>
              <a:ext uri="{FF2B5EF4-FFF2-40B4-BE49-F238E27FC236}">
                <a16:creationId xmlns:a16="http://schemas.microsoft.com/office/drawing/2014/main" id="{EF166725-4D33-0271-820C-2620C481211D}"/>
              </a:ext>
            </a:extLst>
          </p:cNvPr>
          <p:cNvGrpSpPr/>
          <p:nvPr/>
        </p:nvGrpSpPr>
        <p:grpSpPr>
          <a:xfrm>
            <a:off x="2025809" y="2633472"/>
            <a:ext cx="1396824" cy="569120"/>
            <a:chOff x="2361637" y="1588143"/>
            <a:chExt cx="1396824" cy="569120"/>
          </a:xfrm>
        </p:grpSpPr>
        <p:sp>
          <p:nvSpPr>
            <p:cNvPr id="9" name="Google Shape;1150;g294029636b3_0_3">
              <a:extLst>
                <a:ext uri="{FF2B5EF4-FFF2-40B4-BE49-F238E27FC236}">
                  <a16:creationId xmlns:a16="http://schemas.microsoft.com/office/drawing/2014/main" id="{686A5D7C-D8F3-981C-D5B6-1BCDC34D788F}"/>
                </a:ext>
              </a:extLst>
            </p:cNvPr>
            <p:cNvSpPr/>
            <p:nvPr/>
          </p:nvSpPr>
          <p:spPr>
            <a:xfrm>
              <a:off x="2361637" y="1757198"/>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151;g294029636b3_0_3">
              <a:extLst>
                <a:ext uri="{FF2B5EF4-FFF2-40B4-BE49-F238E27FC236}">
                  <a16:creationId xmlns:a16="http://schemas.microsoft.com/office/drawing/2014/main" id="{30B85FB2-06D6-990F-FDED-4410780022E8}"/>
                </a:ext>
              </a:extLst>
            </p:cNvPr>
            <p:cNvSpPr/>
            <p:nvPr/>
          </p:nvSpPr>
          <p:spPr>
            <a:xfrm>
              <a:off x="2361637" y="1588143"/>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800" b="1">
                  <a:solidFill>
                    <a:srgbClr val="FFFFFF"/>
                  </a:solidFill>
                </a:rPr>
                <a:t>Besluit</a:t>
              </a:r>
              <a:endParaRPr sz="800" b="1" i="0" u="none" strike="noStrike" cap="none">
                <a:solidFill>
                  <a:srgbClr val="FFFFFF"/>
                </a:solidFill>
                <a:latin typeface="Arial"/>
                <a:ea typeface="Arial"/>
                <a:cs typeface="Arial"/>
                <a:sym typeface="Arial"/>
              </a:endParaRPr>
            </a:p>
          </p:txBody>
        </p:sp>
      </p:grpSp>
      <p:grpSp>
        <p:nvGrpSpPr>
          <p:cNvPr id="5" name="Group 4">
            <a:extLst>
              <a:ext uri="{FF2B5EF4-FFF2-40B4-BE49-F238E27FC236}">
                <a16:creationId xmlns:a16="http://schemas.microsoft.com/office/drawing/2014/main" id="{633357B0-0260-F489-5DD5-D8F2C0AA1B35}"/>
              </a:ext>
            </a:extLst>
          </p:cNvPr>
          <p:cNvGrpSpPr/>
          <p:nvPr/>
        </p:nvGrpSpPr>
        <p:grpSpPr>
          <a:xfrm>
            <a:off x="3701441" y="2644455"/>
            <a:ext cx="1396824" cy="565382"/>
            <a:chOff x="3862973" y="2298272"/>
            <a:chExt cx="1396824" cy="565382"/>
          </a:xfrm>
        </p:grpSpPr>
        <p:sp>
          <p:nvSpPr>
            <p:cNvPr id="11" name="Google Shape;1150;g294029636b3_0_3">
              <a:extLst>
                <a:ext uri="{FF2B5EF4-FFF2-40B4-BE49-F238E27FC236}">
                  <a16:creationId xmlns:a16="http://schemas.microsoft.com/office/drawing/2014/main" id="{D97C52AB-6334-19C9-DF5A-A7A9CC8C265B}"/>
                </a:ext>
              </a:extLst>
            </p:cNvPr>
            <p:cNvSpPr/>
            <p:nvPr/>
          </p:nvSpPr>
          <p:spPr>
            <a:xfrm>
              <a:off x="3862973" y="2463589"/>
              <a:ext cx="1396824" cy="400065"/>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151;g294029636b3_0_3">
              <a:extLst>
                <a:ext uri="{FF2B5EF4-FFF2-40B4-BE49-F238E27FC236}">
                  <a16:creationId xmlns:a16="http://schemas.microsoft.com/office/drawing/2014/main" id="{A48685E2-E82B-CFFD-6D5E-3A05686E3843}"/>
                </a:ext>
              </a:extLst>
            </p:cNvPr>
            <p:cNvSpPr/>
            <p:nvPr/>
          </p:nvSpPr>
          <p:spPr>
            <a:xfrm>
              <a:off x="3862973" y="2298272"/>
              <a:ext cx="1396824" cy="166129"/>
            </a:xfrm>
            <a:prstGeom prst="rect">
              <a:avLst/>
            </a:prstGeom>
            <a:solidFill>
              <a:srgbClr val="0070C0"/>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800" b="1" i="0" u="none" strike="noStrike" cap="none" err="1">
                  <a:solidFill>
                    <a:srgbClr val="FFFFFF"/>
                  </a:solidFill>
                  <a:latin typeface="Arial"/>
                  <a:ea typeface="Arial"/>
                  <a:cs typeface="Arial"/>
                  <a:sym typeface="Arial"/>
                </a:rPr>
                <a:t>Notificatiebericht</a:t>
              </a:r>
              <a:endParaRPr sz="800" b="1" i="0" u="none" strike="noStrike" cap="none">
                <a:solidFill>
                  <a:srgbClr val="FFFFFF"/>
                </a:solidFill>
                <a:latin typeface="Arial"/>
                <a:ea typeface="Arial"/>
                <a:cs typeface="Arial"/>
                <a:sym typeface="Arial"/>
              </a:endParaRPr>
            </a:p>
          </p:txBody>
        </p:sp>
      </p:grpSp>
      <p:pic>
        <p:nvPicPr>
          <p:cNvPr id="13" name="Picture 2">
            <a:extLst>
              <a:ext uri="{FF2B5EF4-FFF2-40B4-BE49-F238E27FC236}">
                <a16:creationId xmlns:a16="http://schemas.microsoft.com/office/drawing/2014/main" id="{C1D9CC22-DD9D-856D-2842-C6C48B8DAF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521" t="10805" r="35040" b="68699"/>
          <a:stretch/>
        </p:blipFill>
        <p:spPr bwMode="auto">
          <a:xfrm>
            <a:off x="4800115" y="4147857"/>
            <a:ext cx="595685" cy="914451"/>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Google Shape;1651;g2906a1306da_0_23">
            <a:extLst>
              <a:ext uri="{FF2B5EF4-FFF2-40B4-BE49-F238E27FC236}">
                <a16:creationId xmlns:a16="http://schemas.microsoft.com/office/drawing/2014/main" id="{33AEE37F-57C7-5956-9B30-ABE8197F80D7}"/>
              </a:ext>
            </a:extLst>
          </p:cNvPr>
          <p:cNvCxnSpPr>
            <a:cxnSpLocks/>
            <a:stCxn id="1150" idx="3"/>
            <a:endCxn id="9" idx="1"/>
          </p:cNvCxnSpPr>
          <p:nvPr/>
        </p:nvCxnSpPr>
        <p:spPr>
          <a:xfrm flipV="1">
            <a:off x="1747002" y="3002560"/>
            <a:ext cx="278807" cy="7244"/>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30E738E4-57C8-D0E2-D2F4-1F5534EFA6C1}"/>
              </a:ext>
            </a:extLst>
          </p:cNvPr>
          <p:cNvSpPr txBox="1"/>
          <p:nvPr/>
        </p:nvSpPr>
        <p:spPr>
          <a:xfrm>
            <a:off x="522325" y="809738"/>
            <a:ext cx="4575940" cy="1384995"/>
          </a:xfrm>
          <a:prstGeom prst="rect">
            <a:avLst/>
          </a:prstGeom>
          <a:noFill/>
        </p:spPr>
        <p:txBody>
          <a:bodyPr wrap="square">
            <a:spAutoFit/>
          </a:bodyPr>
          <a:lstStyle/>
          <a:p>
            <a:r>
              <a:rPr lang="nl-BE" sz="1400" b="1">
                <a:solidFill>
                  <a:srgbClr val="0B5394"/>
                </a:solidFill>
                <a:latin typeface="Calibri"/>
                <a:ea typeface="Calibri"/>
                <a:cs typeface="Calibri"/>
                <a:sym typeface="Calibri"/>
              </a:rPr>
              <a:t>Eens een Annotatie is toegevoegd kan Fien het verrijkte Besluit gemakkelijker opzoeken en ook op de hoogte gebracht worden van een Besluit binnen haar regio.</a:t>
            </a:r>
          </a:p>
          <a:p>
            <a:r>
              <a:rPr lang="nl-BE" b="1">
                <a:solidFill>
                  <a:srgbClr val="0B5394"/>
                </a:solidFill>
                <a:latin typeface="Calibri"/>
                <a:ea typeface="Calibri"/>
                <a:cs typeface="Calibri"/>
                <a:sym typeface="Calibri"/>
              </a:rPr>
              <a:t>Bijvoorbeeld: er zullen wegenwerken worden uitgevoerd in de straat van de winkel van Fien wat hinder kan leveren voor haar klanten. </a:t>
            </a:r>
            <a:endParaRPr lang="nl-BE" sz="1400" b="1">
              <a:solidFill>
                <a:srgbClr val="0B5394"/>
              </a:solidFill>
              <a:latin typeface="Calibri"/>
              <a:ea typeface="Calibri"/>
              <a:cs typeface="Calibri"/>
              <a:sym typeface="Calibri"/>
            </a:endParaRPr>
          </a:p>
        </p:txBody>
      </p:sp>
      <p:cxnSp>
        <p:nvCxnSpPr>
          <p:cNvPr id="26" name="Google Shape;1651;g2906a1306da_0_23">
            <a:extLst>
              <a:ext uri="{FF2B5EF4-FFF2-40B4-BE49-F238E27FC236}">
                <a16:creationId xmlns:a16="http://schemas.microsoft.com/office/drawing/2014/main" id="{EEE73610-8163-52A5-F67C-12F1E7012249}"/>
              </a:ext>
            </a:extLst>
          </p:cNvPr>
          <p:cNvCxnSpPr>
            <a:cxnSpLocks/>
            <a:stCxn id="9" idx="3"/>
            <a:endCxn id="11" idx="1"/>
          </p:cNvCxnSpPr>
          <p:nvPr/>
        </p:nvCxnSpPr>
        <p:spPr>
          <a:xfrm>
            <a:off x="3422633" y="3002560"/>
            <a:ext cx="278808" cy="7245"/>
          </a:xfrm>
          <a:prstGeom prst="straightConnector1">
            <a:avLst/>
          </a:prstGeom>
          <a:noFill/>
          <a:ln w="9525" cap="flat" cmpd="sng">
            <a:solidFill>
              <a:schemeClr val="dk2"/>
            </a:solidFill>
            <a:prstDash val="solid"/>
            <a:round/>
            <a:headEnd type="none" w="med" len="med"/>
            <a:tailEnd type="none" w="med" len="med"/>
          </a:ln>
        </p:spPr>
      </p:cxnSp>
      <p:sp>
        <p:nvSpPr>
          <p:cNvPr id="21" name="Google Shape;1016;g294029636b3_0_3">
            <a:extLst>
              <a:ext uri="{FF2B5EF4-FFF2-40B4-BE49-F238E27FC236}">
                <a16:creationId xmlns:a16="http://schemas.microsoft.com/office/drawing/2014/main" id="{609C98FF-11E8-CDD5-9BFB-45ADB5DDA744}"/>
              </a:ext>
            </a:extLst>
          </p:cNvPr>
          <p:cNvSpPr/>
          <p:nvPr/>
        </p:nvSpPr>
        <p:spPr>
          <a:xfrm>
            <a:off x="5395800" y="0"/>
            <a:ext cx="3748200" cy="5160487"/>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endParaRPr lang="nl-BE" sz="1200" b="1"/>
          </a:p>
          <a:p>
            <a:pPr marL="0" marR="0" lvl="0" indent="0" algn="l" rtl="0">
              <a:lnSpc>
                <a:spcPct val="100000"/>
              </a:lnSpc>
              <a:spcBef>
                <a:spcPts val="0"/>
              </a:spcBef>
              <a:spcAft>
                <a:spcPts val="0"/>
              </a:spcAft>
              <a:buClr>
                <a:srgbClr val="000000"/>
              </a:buClr>
              <a:buSzPts val="1200"/>
              <a:buFont typeface="Arial"/>
              <a:buNone/>
            </a:pPr>
            <a:r>
              <a:rPr lang="nl-BE" sz="1200" b="1"/>
              <a:t>Wat is een Notificatiebericht?</a:t>
            </a:r>
            <a:endParaRPr sz="1200" b="1"/>
          </a:p>
          <a:p>
            <a:r>
              <a:rPr lang="nl-NL" sz="1200">
                <a:solidFill>
                  <a:srgbClr val="333333"/>
                </a:solidFill>
              </a:rPr>
              <a:t>Een bericht van een afzender naar een bestemmeling met als doel het informeren van de bestemmeling.</a:t>
            </a:r>
          </a:p>
        </p:txBody>
      </p:sp>
      <p:grpSp>
        <p:nvGrpSpPr>
          <p:cNvPr id="2" name="Google Shape;940;g290225379b6_0_0">
            <a:extLst>
              <a:ext uri="{FF2B5EF4-FFF2-40B4-BE49-F238E27FC236}">
                <a16:creationId xmlns:a16="http://schemas.microsoft.com/office/drawing/2014/main" id="{3C6DD8E3-3DF1-BFFD-3830-B716B745B684}"/>
              </a:ext>
            </a:extLst>
          </p:cNvPr>
          <p:cNvGrpSpPr/>
          <p:nvPr/>
        </p:nvGrpSpPr>
        <p:grpSpPr>
          <a:xfrm>
            <a:off x="6364775" y="1588132"/>
            <a:ext cx="189815" cy="173189"/>
            <a:chOff x="6943296" y="513283"/>
            <a:chExt cx="213000" cy="173798"/>
          </a:xfrm>
        </p:grpSpPr>
        <p:sp>
          <p:nvSpPr>
            <p:cNvPr id="6" name="Google Shape;941;g290225379b6_0_0">
              <a:extLst>
                <a:ext uri="{FF2B5EF4-FFF2-40B4-BE49-F238E27FC236}">
                  <a16:creationId xmlns:a16="http://schemas.microsoft.com/office/drawing/2014/main" id="{A415E3BF-9435-CB3C-BD62-0216CC765ABA}"/>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942;g290225379b6_0_0">
              <a:extLst>
                <a:ext uri="{FF2B5EF4-FFF2-40B4-BE49-F238E27FC236}">
                  <a16:creationId xmlns:a16="http://schemas.microsoft.com/office/drawing/2014/main" id="{F418F327-CE8D-253E-9049-252B62A61D92}"/>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8" name="Google Shape;940;g290225379b6_0_0">
            <a:extLst>
              <a:ext uri="{FF2B5EF4-FFF2-40B4-BE49-F238E27FC236}">
                <a16:creationId xmlns:a16="http://schemas.microsoft.com/office/drawing/2014/main" id="{5A22E825-214B-D640-76A6-D2FFC55CCE6A}"/>
              </a:ext>
            </a:extLst>
          </p:cNvPr>
          <p:cNvGrpSpPr/>
          <p:nvPr/>
        </p:nvGrpSpPr>
        <p:grpSpPr>
          <a:xfrm>
            <a:off x="6911659" y="378071"/>
            <a:ext cx="189815" cy="173189"/>
            <a:chOff x="6943296" y="513283"/>
            <a:chExt cx="213000" cy="173798"/>
          </a:xfrm>
        </p:grpSpPr>
        <p:sp>
          <p:nvSpPr>
            <p:cNvPr id="15" name="Google Shape;941;g290225379b6_0_0">
              <a:extLst>
                <a:ext uri="{FF2B5EF4-FFF2-40B4-BE49-F238E27FC236}">
                  <a16:creationId xmlns:a16="http://schemas.microsoft.com/office/drawing/2014/main" id="{0CFA120A-ED9B-E818-E266-C7806486542F}"/>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942;g290225379b6_0_0">
              <a:extLst>
                <a:ext uri="{FF2B5EF4-FFF2-40B4-BE49-F238E27FC236}">
                  <a16:creationId xmlns:a16="http://schemas.microsoft.com/office/drawing/2014/main" id="{48ABD6D7-7F18-FD30-B4BE-95C0F8DE58E9}"/>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17" name="Google Shape;940;g290225379b6_0_0">
            <a:extLst>
              <a:ext uri="{FF2B5EF4-FFF2-40B4-BE49-F238E27FC236}">
                <a16:creationId xmlns:a16="http://schemas.microsoft.com/office/drawing/2014/main" id="{2CDDEB80-3B3F-AFFC-7C04-10A10A8FCE19}"/>
              </a:ext>
            </a:extLst>
          </p:cNvPr>
          <p:cNvGrpSpPr/>
          <p:nvPr/>
        </p:nvGrpSpPr>
        <p:grpSpPr>
          <a:xfrm>
            <a:off x="6759836" y="596089"/>
            <a:ext cx="189815" cy="173189"/>
            <a:chOff x="6943296" y="513283"/>
            <a:chExt cx="213000" cy="173798"/>
          </a:xfrm>
        </p:grpSpPr>
        <p:sp>
          <p:nvSpPr>
            <p:cNvPr id="18" name="Google Shape;941;g290225379b6_0_0">
              <a:extLst>
                <a:ext uri="{FF2B5EF4-FFF2-40B4-BE49-F238E27FC236}">
                  <a16:creationId xmlns:a16="http://schemas.microsoft.com/office/drawing/2014/main" id="{F17A02F0-1A9F-1D38-AE56-626C53EDD5CB}"/>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942;g290225379b6_0_0">
              <a:extLst>
                <a:ext uri="{FF2B5EF4-FFF2-40B4-BE49-F238E27FC236}">
                  <a16:creationId xmlns:a16="http://schemas.microsoft.com/office/drawing/2014/main" id="{80E3D48D-9331-2F04-3DE3-19F05BF1F6F5}"/>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20" name="Google Shape;940;g290225379b6_0_0">
            <a:extLst>
              <a:ext uri="{FF2B5EF4-FFF2-40B4-BE49-F238E27FC236}">
                <a16:creationId xmlns:a16="http://schemas.microsoft.com/office/drawing/2014/main" id="{C72CF453-EE49-9053-7394-5A47C06069FF}"/>
              </a:ext>
            </a:extLst>
          </p:cNvPr>
          <p:cNvGrpSpPr/>
          <p:nvPr/>
        </p:nvGrpSpPr>
        <p:grpSpPr>
          <a:xfrm>
            <a:off x="6668420" y="1588132"/>
            <a:ext cx="189815" cy="173189"/>
            <a:chOff x="6943296" y="513283"/>
            <a:chExt cx="213000" cy="173798"/>
          </a:xfrm>
        </p:grpSpPr>
        <p:sp>
          <p:nvSpPr>
            <p:cNvPr id="22" name="Google Shape;941;g290225379b6_0_0">
              <a:extLst>
                <a:ext uri="{FF2B5EF4-FFF2-40B4-BE49-F238E27FC236}">
                  <a16:creationId xmlns:a16="http://schemas.microsoft.com/office/drawing/2014/main" id="{C7052CC7-1B20-6AA4-72CE-E90098AEEE45}"/>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942;g290225379b6_0_0">
              <a:extLst>
                <a:ext uri="{FF2B5EF4-FFF2-40B4-BE49-F238E27FC236}">
                  <a16:creationId xmlns:a16="http://schemas.microsoft.com/office/drawing/2014/main" id="{EDF93E68-4C10-ADE6-D0FF-2489C6D2D730}"/>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24" name="Google Shape;940;g290225379b6_0_0">
            <a:extLst>
              <a:ext uri="{FF2B5EF4-FFF2-40B4-BE49-F238E27FC236}">
                <a16:creationId xmlns:a16="http://schemas.microsoft.com/office/drawing/2014/main" id="{F450E809-39EC-08D1-3474-455C53279E3C}"/>
              </a:ext>
            </a:extLst>
          </p:cNvPr>
          <p:cNvGrpSpPr/>
          <p:nvPr/>
        </p:nvGrpSpPr>
        <p:grpSpPr>
          <a:xfrm>
            <a:off x="6968883" y="1588132"/>
            <a:ext cx="189815" cy="173189"/>
            <a:chOff x="6943296" y="513283"/>
            <a:chExt cx="213000" cy="173798"/>
          </a:xfrm>
        </p:grpSpPr>
        <p:sp>
          <p:nvSpPr>
            <p:cNvPr id="25" name="Google Shape;941;g290225379b6_0_0">
              <a:extLst>
                <a:ext uri="{FF2B5EF4-FFF2-40B4-BE49-F238E27FC236}">
                  <a16:creationId xmlns:a16="http://schemas.microsoft.com/office/drawing/2014/main" id="{C1DC6AE0-76D8-88E8-D8A9-E05731F7CC60}"/>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942;g290225379b6_0_0">
              <a:extLst>
                <a:ext uri="{FF2B5EF4-FFF2-40B4-BE49-F238E27FC236}">
                  <a16:creationId xmlns:a16="http://schemas.microsoft.com/office/drawing/2014/main" id="{66218B4D-F0A0-AF8E-B238-E23BC2BEFB8B}"/>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28" name="Google Shape;940;g290225379b6_0_0">
            <a:extLst>
              <a:ext uri="{FF2B5EF4-FFF2-40B4-BE49-F238E27FC236}">
                <a16:creationId xmlns:a16="http://schemas.microsoft.com/office/drawing/2014/main" id="{77863600-FF50-D83E-AF56-7F05D0992D13}"/>
              </a:ext>
            </a:extLst>
          </p:cNvPr>
          <p:cNvGrpSpPr/>
          <p:nvPr/>
        </p:nvGrpSpPr>
        <p:grpSpPr>
          <a:xfrm>
            <a:off x="6668419" y="1825360"/>
            <a:ext cx="189815" cy="173189"/>
            <a:chOff x="6943296" y="513283"/>
            <a:chExt cx="213000" cy="173798"/>
          </a:xfrm>
        </p:grpSpPr>
        <p:sp>
          <p:nvSpPr>
            <p:cNvPr id="29" name="Google Shape;941;g290225379b6_0_0">
              <a:extLst>
                <a:ext uri="{FF2B5EF4-FFF2-40B4-BE49-F238E27FC236}">
                  <a16:creationId xmlns:a16="http://schemas.microsoft.com/office/drawing/2014/main" id="{005CF338-0395-4507-0AEE-2562F2E407D9}"/>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942;g290225379b6_0_0">
              <a:extLst>
                <a:ext uri="{FF2B5EF4-FFF2-40B4-BE49-F238E27FC236}">
                  <a16:creationId xmlns:a16="http://schemas.microsoft.com/office/drawing/2014/main" id="{2854D806-20FA-6A89-437B-947B2DDDF2F7}"/>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31" name="Google Shape;940;g290225379b6_0_0">
            <a:extLst>
              <a:ext uri="{FF2B5EF4-FFF2-40B4-BE49-F238E27FC236}">
                <a16:creationId xmlns:a16="http://schemas.microsoft.com/office/drawing/2014/main" id="{76C4FC8A-1CC2-C55E-AA2D-B4AC40CB4D72}"/>
              </a:ext>
            </a:extLst>
          </p:cNvPr>
          <p:cNvGrpSpPr/>
          <p:nvPr/>
        </p:nvGrpSpPr>
        <p:grpSpPr>
          <a:xfrm>
            <a:off x="6968883" y="1822405"/>
            <a:ext cx="189815" cy="173189"/>
            <a:chOff x="6943296" y="513283"/>
            <a:chExt cx="213000" cy="173798"/>
          </a:xfrm>
        </p:grpSpPr>
        <p:sp>
          <p:nvSpPr>
            <p:cNvPr id="32" name="Google Shape;941;g290225379b6_0_0">
              <a:extLst>
                <a:ext uri="{FF2B5EF4-FFF2-40B4-BE49-F238E27FC236}">
                  <a16:creationId xmlns:a16="http://schemas.microsoft.com/office/drawing/2014/main" id="{249A83D8-1C20-66FB-D39F-4463A8A7E3FB}"/>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942;g290225379b6_0_0">
              <a:extLst>
                <a:ext uri="{FF2B5EF4-FFF2-40B4-BE49-F238E27FC236}">
                  <a16:creationId xmlns:a16="http://schemas.microsoft.com/office/drawing/2014/main" id="{6987A695-BCD2-20B8-0242-9D051F78975C}"/>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34" name="Google Shape;940;g290225379b6_0_0">
            <a:extLst>
              <a:ext uri="{FF2B5EF4-FFF2-40B4-BE49-F238E27FC236}">
                <a16:creationId xmlns:a16="http://schemas.microsoft.com/office/drawing/2014/main" id="{E7D0BC71-5EA1-E7CC-20D9-87F27A1118DC}"/>
              </a:ext>
            </a:extLst>
          </p:cNvPr>
          <p:cNvGrpSpPr/>
          <p:nvPr/>
        </p:nvGrpSpPr>
        <p:grpSpPr>
          <a:xfrm>
            <a:off x="7253606" y="1822405"/>
            <a:ext cx="189815" cy="173189"/>
            <a:chOff x="6943296" y="513283"/>
            <a:chExt cx="213000" cy="173798"/>
          </a:xfrm>
        </p:grpSpPr>
        <p:sp>
          <p:nvSpPr>
            <p:cNvPr id="35" name="Google Shape;941;g290225379b6_0_0">
              <a:extLst>
                <a:ext uri="{FF2B5EF4-FFF2-40B4-BE49-F238E27FC236}">
                  <a16:creationId xmlns:a16="http://schemas.microsoft.com/office/drawing/2014/main" id="{497E4B9B-1811-0A91-FE7A-78AEF34BDE00}"/>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942;g290225379b6_0_0">
              <a:extLst>
                <a:ext uri="{FF2B5EF4-FFF2-40B4-BE49-F238E27FC236}">
                  <a16:creationId xmlns:a16="http://schemas.microsoft.com/office/drawing/2014/main" id="{6EE34BC2-41CC-F030-1336-9DE23262981B}"/>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cxnSp>
        <p:nvCxnSpPr>
          <p:cNvPr id="37" name="Google Shape;956;g290225379b6_0_0">
            <a:extLst>
              <a:ext uri="{FF2B5EF4-FFF2-40B4-BE49-F238E27FC236}">
                <a16:creationId xmlns:a16="http://schemas.microsoft.com/office/drawing/2014/main" id="{FF9E7394-9EA0-808E-6605-EA7E28AB52B0}"/>
              </a:ext>
            </a:extLst>
          </p:cNvPr>
          <p:cNvCxnSpPr>
            <a:cxnSpLocks/>
            <a:stCxn id="22" idx="1"/>
            <a:endCxn id="6" idx="3"/>
          </p:cNvCxnSpPr>
          <p:nvPr/>
        </p:nvCxnSpPr>
        <p:spPr>
          <a:xfrm flipH="1">
            <a:off x="6554590" y="1700037"/>
            <a:ext cx="113830" cy="0"/>
          </a:xfrm>
          <a:prstGeom prst="straightConnector1">
            <a:avLst/>
          </a:prstGeom>
          <a:noFill/>
          <a:ln w="9525" cap="flat" cmpd="sng">
            <a:solidFill>
              <a:schemeClr val="dk2"/>
            </a:solidFill>
            <a:prstDash val="solid"/>
            <a:round/>
            <a:headEnd type="none" w="med" len="med"/>
            <a:tailEnd type="none" w="med" len="med"/>
          </a:ln>
        </p:spPr>
      </p:cxnSp>
      <p:cxnSp>
        <p:nvCxnSpPr>
          <p:cNvPr id="38" name="Google Shape;956;g290225379b6_0_0">
            <a:extLst>
              <a:ext uri="{FF2B5EF4-FFF2-40B4-BE49-F238E27FC236}">
                <a16:creationId xmlns:a16="http://schemas.microsoft.com/office/drawing/2014/main" id="{D74A4190-4239-5FE9-5324-BC38099259B7}"/>
              </a:ext>
            </a:extLst>
          </p:cNvPr>
          <p:cNvCxnSpPr>
            <a:cxnSpLocks/>
            <a:stCxn id="25" idx="1"/>
            <a:endCxn id="22" idx="3"/>
          </p:cNvCxnSpPr>
          <p:nvPr/>
        </p:nvCxnSpPr>
        <p:spPr>
          <a:xfrm flipH="1">
            <a:off x="6858235" y="1700037"/>
            <a:ext cx="110648" cy="0"/>
          </a:xfrm>
          <a:prstGeom prst="straightConnector1">
            <a:avLst/>
          </a:prstGeom>
          <a:noFill/>
          <a:ln w="9525" cap="flat" cmpd="sng">
            <a:solidFill>
              <a:schemeClr val="dk2"/>
            </a:solidFill>
            <a:prstDash val="solid"/>
            <a:round/>
            <a:headEnd type="none" w="med" len="med"/>
            <a:tailEnd type="none" w="med" len="med"/>
          </a:ln>
        </p:spPr>
      </p:cxnSp>
      <p:cxnSp>
        <p:nvCxnSpPr>
          <p:cNvPr id="39" name="Google Shape;956;g290225379b6_0_0">
            <a:extLst>
              <a:ext uri="{FF2B5EF4-FFF2-40B4-BE49-F238E27FC236}">
                <a16:creationId xmlns:a16="http://schemas.microsoft.com/office/drawing/2014/main" id="{B9859084-2369-9BE6-825B-3CCAC07296FC}"/>
              </a:ext>
            </a:extLst>
          </p:cNvPr>
          <p:cNvCxnSpPr>
            <a:cxnSpLocks/>
            <a:stCxn id="25" idx="2"/>
            <a:endCxn id="30" idx="0"/>
          </p:cNvCxnSpPr>
          <p:nvPr/>
        </p:nvCxnSpPr>
        <p:spPr>
          <a:xfrm flipH="1">
            <a:off x="6763327" y="1761321"/>
            <a:ext cx="300464" cy="64039"/>
          </a:xfrm>
          <a:prstGeom prst="straightConnector1">
            <a:avLst/>
          </a:prstGeom>
          <a:noFill/>
          <a:ln w="9525" cap="flat" cmpd="sng">
            <a:solidFill>
              <a:schemeClr val="dk2"/>
            </a:solidFill>
            <a:prstDash val="solid"/>
            <a:round/>
            <a:headEnd type="none" w="med" len="med"/>
            <a:tailEnd type="none" w="med" len="med"/>
          </a:ln>
        </p:spPr>
      </p:cxnSp>
      <p:cxnSp>
        <p:nvCxnSpPr>
          <p:cNvPr id="40" name="Google Shape;956;g290225379b6_0_0">
            <a:extLst>
              <a:ext uri="{FF2B5EF4-FFF2-40B4-BE49-F238E27FC236}">
                <a16:creationId xmlns:a16="http://schemas.microsoft.com/office/drawing/2014/main" id="{A3E0EC2B-D182-72E5-98C3-2F115D5B42D4}"/>
              </a:ext>
            </a:extLst>
          </p:cNvPr>
          <p:cNvCxnSpPr>
            <a:cxnSpLocks/>
            <a:stCxn id="25" idx="2"/>
            <a:endCxn id="33" idx="0"/>
          </p:cNvCxnSpPr>
          <p:nvPr/>
        </p:nvCxnSpPr>
        <p:spPr>
          <a:xfrm>
            <a:off x="7063791" y="1761321"/>
            <a:ext cx="0" cy="61084"/>
          </a:xfrm>
          <a:prstGeom prst="straightConnector1">
            <a:avLst/>
          </a:prstGeom>
          <a:noFill/>
          <a:ln w="9525" cap="flat" cmpd="sng">
            <a:solidFill>
              <a:schemeClr val="dk2"/>
            </a:solidFill>
            <a:prstDash val="solid"/>
            <a:round/>
            <a:headEnd type="none" w="med" len="med"/>
            <a:tailEnd type="none" w="med" len="med"/>
          </a:ln>
        </p:spPr>
      </p:cxnSp>
      <p:cxnSp>
        <p:nvCxnSpPr>
          <p:cNvPr id="41" name="Google Shape;956;g290225379b6_0_0">
            <a:extLst>
              <a:ext uri="{FF2B5EF4-FFF2-40B4-BE49-F238E27FC236}">
                <a16:creationId xmlns:a16="http://schemas.microsoft.com/office/drawing/2014/main" id="{48D01EBC-D9D2-4624-F4E5-9DE6B787CB74}"/>
              </a:ext>
            </a:extLst>
          </p:cNvPr>
          <p:cNvCxnSpPr>
            <a:cxnSpLocks/>
            <a:stCxn id="25" idx="2"/>
            <a:endCxn id="36" idx="0"/>
          </p:cNvCxnSpPr>
          <p:nvPr/>
        </p:nvCxnSpPr>
        <p:spPr>
          <a:xfrm>
            <a:off x="7063791" y="1761321"/>
            <a:ext cx="284723" cy="61084"/>
          </a:xfrm>
          <a:prstGeom prst="straightConnector1">
            <a:avLst/>
          </a:prstGeom>
          <a:noFill/>
          <a:ln w="9525" cap="flat" cmpd="sng">
            <a:solidFill>
              <a:schemeClr val="dk2"/>
            </a:solidFill>
            <a:prstDash val="solid"/>
            <a:round/>
            <a:headEnd type="none" w="med" len="med"/>
            <a:tailEnd type="none" w="med" len="med"/>
          </a:ln>
        </p:spPr>
      </p:cxnSp>
      <p:grpSp>
        <p:nvGrpSpPr>
          <p:cNvPr id="42" name="Google Shape;940;g290225379b6_0_0">
            <a:extLst>
              <a:ext uri="{FF2B5EF4-FFF2-40B4-BE49-F238E27FC236}">
                <a16:creationId xmlns:a16="http://schemas.microsoft.com/office/drawing/2014/main" id="{AE0A6F90-3DE5-B35A-82E9-B2CEC8B30627}"/>
              </a:ext>
            </a:extLst>
          </p:cNvPr>
          <p:cNvGrpSpPr/>
          <p:nvPr/>
        </p:nvGrpSpPr>
        <p:grpSpPr>
          <a:xfrm>
            <a:off x="7067812" y="596089"/>
            <a:ext cx="189815" cy="173189"/>
            <a:chOff x="6943296" y="513283"/>
            <a:chExt cx="213000" cy="173798"/>
          </a:xfrm>
        </p:grpSpPr>
        <p:sp>
          <p:nvSpPr>
            <p:cNvPr id="43" name="Google Shape;941;g290225379b6_0_0">
              <a:extLst>
                <a:ext uri="{FF2B5EF4-FFF2-40B4-BE49-F238E27FC236}">
                  <a16:creationId xmlns:a16="http://schemas.microsoft.com/office/drawing/2014/main" id="{1E2F25AB-5666-71E7-3418-217DA09C30CD}"/>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942;g290225379b6_0_0">
              <a:extLst>
                <a:ext uri="{FF2B5EF4-FFF2-40B4-BE49-F238E27FC236}">
                  <a16:creationId xmlns:a16="http://schemas.microsoft.com/office/drawing/2014/main" id="{3335433A-EA82-5927-E551-7F3B82B25BDD}"/>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45" name="Google Shape;940;g290225379b6_0_0">
            <a:extLst>
              <a:ext uri="{FF2B5EF4-FFF2-40B4-BE49-F238E27FC236}">
                <a16:creationId xmlns:a16="http://schemas.microsoft.com/office/drawing/2014/main" id="{75F5B09E-DC3B-BB93-2826-12FB1AEDE04B}"/>
              </a:ext>
            </a:extLst>
          </p:cNvPr>
          <p:cNvGrpSpPr/>
          <p:nvPr/>
        </p:nvGrpSpPr>
        <p:grpSpPr>
          <a:xfrm>
            <a:off x="7063481" y="914862"/>
            <a:ext cx="189815" cy="173189"/>
            <a:chOff x="6943296" y="513283"/>
            <a:chExt cx="213000" cy="173798"/>
          </a:xfrm>
        </p:grpSpPr>
        <p:sp>
          <p:nvSpPr>
            <p:cNvPr id="46" name="Google Shape;941;g290225379b6_0_0">
              <a:extLst>
                <a:ext uri="{FF2B5EF4-FFF2-40B4-BE49-F238E27FC236}">
                  <a16:creationId xmlns:a16="http://schemas.microsoft.com/office/drawing/2014/main" id="{1CA82F57-A804-725E-D9E9-6B7F1A52A9BB}"/>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942;g290225379b6_0_0">
              <a:extLst>
                <a:ext uri="{FF2B5EF4-FFF2-40B4-BE49-F238E27FC236}">
                  <a16:creationId xmlns:a16="http://schemas.microsoft.com/office/drawing/2014/main" id="{D73F611C-D72E-E264-B978-E6E645346D39}"/>
                </a:ext>
              </a:extLst>
            </p:cNvPr>
            <p:cNvSpPr/>
            <p:nvPr/>
          </p:nvSpPr>
          <p:spPr>
            <a:xfrm>
              <a:off x="6943296" y="513283"/>
              <a:ext cx="213000" cy="51000"/>
            </a:xfrm>
            <a:prstGeom prst="rect">
              <a:avLst/>
            </a:prstGeom>
            <a:solidFill>
              <a:schemeClr val="accent1"/>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48" name="Google Shape;940;g290225379b6_0_0">
            <a:extLst>
              <a:ext uri="{FF2B5EF4-FFF2-40B4-BE49-F238E27FC236}">
                <a16:creationId xmlns:a16="http://schemas.microsoft.com/office/drawing/2014/main" id="{D256F004-5696-8B19-2C72-FDF3A88B6D8C}"/>
              </a:ext>
            </a:extLst>
          </p:cNvPr>
          <p:cNvGrpSpPr/>
          <p:nvPr/>
        </p:nvGrpSpPr>
        <p:grpSpPr>
          <a:xfrm>
            <a:off x="6778759" y="914862"/>
            <a:ext cx="189815" cy="173189"/>
            <a:chOff x="6943296" y="513283"/>
            <a:chExt cx="213000" cy="173798"/>
          </a:xfrm>
        </p:grpSpPr>
        <p:sp>
          <p:nvSpPr>
            <p:cNvPr id="49" name="Google Shape;941;g290225379b6_0_0">
              <a:extLst>
                <a:ext uri="{FF2B5EF4-FFF2-40B4-BE49-F238E27FC236}">
                  <a16:creationId xmlns:a16="http://schemas.microsoft.com/office/drawing/2014/main" id="{5113678C-FF4C-717C-E966-7B7DDE893994}"/>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942;g290225379b6_0_0">
              <a:extLst>
                <a:ext uri="{FF2B5EF4-FFF2-40B4-BE49-F238E27FC236}">
                  <a16:creationId xmlns:a16="http://schemas.microsoft.com/office/drawing/2014/main" id="{59B8BD33-B988-D066-7E4F-E5B77B821342}"/>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51" name="Google Shape;940;g290225379b6_0_0">
            <a:extLst>
              <a:ext uri="{FF2B5EF4-FFF2-40B4-BE49-F238E27FC236}">
                <a16:creationId xmlns:a16="http://schemas.microsoft.com/office/drawing/2014/main" id="{6025DC21-8D96-7C91-E5E4-20FDCB024B5A}"/>
              </a:ext>
            </a:extLst>
          </p:cNvPr>
          <p:cNvGrpSpPr/>
          <p:nvPr/>
        </p:nvGrpSpPr>
        <p:grpSpPr>
          <a:xfrm>
            <a:off x="7371458" y="914862"/>
            <a:ext cx="189815" cy="173189"/>
            <a:chOff x="6943296" y="513283"/>
            <a:chExt cx="213000" cy="173798"/>
          </a:xfrm>
        </p:grpSpPr>
        <p:sp>
          <p:nvSpPr>
            <p:cNvPr id="52" name="Google Shape;941;g290225379b6_0_0">
              <a:extLst>
                <a:ext uri="{FF2B5EF4-FFF2-40B4-BE49-F238E27FC236}">
                  <a16:creationId xmlns:a16="http://schemas.microsoft.com/office/drawing/2014/main" id="{8B145E8F-0516-7E7B-CFF9-64154BAEEA62}"/>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942;g290225379b6_0_0">
              <a:extLst>
                <a:ext uri="{FF2B5EF4-FFF2-40B4-BE49-F238E27FC236}">
                  <a16:creationId xmlns:a16="http://schemas.microsoft.com/office/drawing/2014/main" id="{5BD591C2-CCB7-379F-8599-AB3538319A95}"/>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54" name="Google Shape;940;g290225379b6_0_0">
            <a:extLst>
              <a:ext uri="{FF2B5EF4-FFF2-40B4-BE49-F238E27FC236}">
                <a16:creationId xmlns:a16="http://schemas.microsoft.com/office/drawing/2014/main" id="{254C6BEE-17D2-1FBE-3E4B-8F7438539685}"/>
              </a:ext>
            </a:extLst>
          </p:cNvPr>
          <p:cNvGrpSpPr/>
          <p:nvPr/>
        </p:nvGrpSpPr>
        <p:grpSpPr>
          <a:xfrm>
            <a:off x="7363086" y="1223172"/>
            <a:ext cx="189815" cy="173189"/>
            <a:chOff x="6943296" y="513283"/>
            <a:chExt cx="213000" cy="173798"/>
          </a:xfrm>
        </p:grpSpPr>
        <p:sp>
          <p:nvSpPr>
            <p:cNvPr id="55" name="Google Shape;941;g290225379b6_0_0">
              <a:extLst>
                <a:ext uri="{FF2B5EF4-FFF2-40B4-BE49-F238E27FC236}">
                  <a16:creationId xmlns:a16="http://schemas.microsoft.com/office/drawing/2014/main" id="{DCA56894-8013-BF45-4034-6BFECDEC72DF}"/>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942;g290225379b6_0_0">
              <a:extLst>
                <a:ext uri="{FF2B5EF4-FFF2-40B4-BE49-F238E27FC236}">
                  <a16:creationId xmlns:a16="http://schemas.microsoft.com/office/drawing/2014/main" id="{6C756D63-05CC-0BEE-4066-368749707289}"/>
                </a:ext>
              </a:extLst>
            </p:cNvPr>
            <p:cNvSpPr/>
            <p:nvPr/>
          </p:nvSpPr>
          <p:spPr>
            <a:xfrm>
              <a:off x="6943296" y="513283"/>
              <a:ext cx="213000" cy="51000"/>
            </a:xfrm>
            <a:prstGeom prst="rect">
              <a:avLst/>
            </a:prstGeom>
            <a:solidFill>
              <a:schemeClr val="accent1"/>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57" name="Google Shape;940;g290225379b6_0_0">
            <a:extLst>
              <a:ext uri="{FF2B5EF4-FFF2-40B4-BE49-F238E27FC236}">
                <a16:creationId xmlns:a16="http://schemas.microsoft.com/office/drawing/2014/main" id="{3504537C-EF1C-8E6E-7130-6477FF279D3D}"/>
              </a:ext>
            </a:extLst>
          </p:cNvPr>
          <p:cNvGrpSpPr/>
          <p:nvPr/>
        </p:nvGrpSpPr>
        <p:grpSpPr>
          <a:xfrm>
            <a:off x="7639437" y="1223172"/>
            <a:ext cx="189815" cy="173189"/>
            <a:chOff x="6943296" y="513283"/>
            <a:chExt cx="213000" cy="173798"/>
          </a:xfrm>
        </p:grpSpPr>
        <p:sp>
          <p:nvSpPr>
            <p:cNvPr id="58" name="Google Shape;941;g290225379b6_0_0">
              <a:extLst>
                <a:ext uri="{FF2B5EF4-FFF2-40B4-BE49-F238E27FC236}">
                  <a16:creationId xmlns:a16="http://schemas.microsoft.com/office/drawing/2014/main" id="{94330CF2-A976-2CB6-D9AA-8BFF2983E053}"/>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942;g290225379b6_0_0">
              <a:extLst>
                <a:ext uri="{FF2B5EF4-FFF2-40B4-BE49-F238E27FC236}">
                  <a16:creationId xmlns:a16="http://schemas.microsoft.com/office/drawing/2014/main" id="{BAF5D605-8EBE-2E25-B1C5-BD4DDC23917F}"/>
                </a:ext>
              </a:extLst>
            </p:cNvPr>
            <p:cNvSpPr/>
            <p:nvPr/>
          </p:nvSpPr>
          <p:spPr>
            <a:xfrm>
              <a:off x="6943296" y="513283"/>
              <a:ext cx="213000" cy="51000"/>
            </a:xfrm>
            <a:prstGeom prst="rect">
              <a:avLst/>
            </a:prstGeom>
            <a:solidFill>
              <a:schemeClr val="accent1"/>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60" name="Google Shape;940;g290225379b6_0_0">
            <a:extLst>
              <a:ext uri="{FF2B5EF4-FFF2-40B4-BE49-F238E27FC236}">
                <a16:creationId xmlns:a16="http://schemas.microsoft.com/office/drawing/2014/main" id="{A4A2E3D1-728B-7A56-41D8-119F3272367B}"/>
              </a:ext>
            </a:extLst>
          </p:cNvPr>
          <p:cNvGrpSpPr/>
          <p:nvPr/>
        </p:nvGrpSpPr>
        <p:grpSpPr>
          <a:xfrm>
            <a:off x="7637589" y="1481635"/>
            <a:ext cx="189815" cy="173189"/>
            <a:chOff x="6943296" y="513283"/>
            <a:chExt cx="213000" cy="173798"/>
          </a:xfrm>
        </p:grpSpPr>
        <p:sp>
          <p:nvSpPr>
            <p:cNvPr id="61" name="Google Shape;941;g290225379b6_0_0">
              <a:extLst>
                <a:ext uri="{FF2B5EF4-FFF2-40B4-BE49-F238E27FC236}">
                  <a16:creationId xmlns:a16="http://schemas.microsoft.com/office/drawing/2014/main" id="{CBC701FE-0B4E-3421-843A-3FDF08D3A693}"/>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942;g290225379b6_0_0">
              <a:extLst>
                <a:ext uri="{FF2B5EF4-FFF2-40B4-BE49-F238E27FC236}">
                  <a16:creationId xmlns:a16="http://schemas.microsoft.com/office/drawing/2014/main" id="{03A44BF8-9B1D-734E-EE2A-7EF7FF299573}"/>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63" name="Google Shape;940;g290225379b6_0_0">
            <a:extLst>
              <a:ext uri="{FF2B5EF4-FFF2-40B4-BE49-F238E27FC236}">
                <a16:creationId xmlns:a16="http://schemas.microsoft.com/office/drawing/2014/main" id="{46B8BD77-5A55-97A3-551F-BD4E5CCFE8CC}"/>
              </a:ext>
            </a:extLst>
          </p:cNvPr>
          <p:cNvGrpSpPr/>
          <p:nvPr/>
        </p:nvGrpSpPr>
        <p:grpSpPr>
          <a:xfrm>
            <a:off x="7637589" y="1704737"/>
            <a:ext cx="189815" cy="173189"/>
            <a:chOff x="6943296" y="513283"/>
            <a:chExt cx="213000" cy="173798"/>
          </a:xfrm>
        </p:grpSpPr>
        <p:sp>
          <p:nvSpPr>
            <p:cNvPr id="960" name="Google Shape;941;g290225379b6_0_0">
              <a:extLst>
                <a:ext uri="{FF2B5EF4-FFF2-40B4-BE49-F238E27FC236}">
                  <a16:creationId xmlns:a16="http://schemas.microsoft.com/office/drawing/2014/main" id="{0308C421-21B0-16CA-8027-E139772DA8D5}"/>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42;g290225379b6_0_0">
              <a:extLst>
                <a:ext uri="{FF2B5EF4-FFF2-40B4-BE49-F238E27FC236}">
                  <a16:creationId xmlns:a16="http://schemas.microsoft.com/office/drawing/2014/main" id="{2CCD9F68-360D-5C9B-8CF7-89F6DAF7FA3A}"/>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62" name="Google Shape;940;g290225379b6_0_0">
            <a:extLst>
              <a:ext uri="{FF2B5EF4-FFF2-40B4-BE49-F238E27FC236}">
                <a16:creationId xmlns:a16="http://schemas.microsoft.com/office/drawing/2014/main" id="{D7E71559-82D9-5EFD-BEEF-7E7B87249ACF}"/>
              </a:ext>
            </a:extLst>
          </p:cNvPr>
          <p:cNvGrpSpPr/>
          <p:nvPr/>
        </p:nvGrpSpPr>
        <p:grpSpPr>
          <a:xfrm>
            <a:off x="7363086" y="1481847"/>
            <a:ext cx="189815" cy="173189"/>
            <a:chOff x="6943296" y="513283"/>
            <a:chExt cx="213000" cy="173798"/>
          </a:xfrm>
        </p:grpSpPr>
        <p:sp>
          <p:nvSpPr>
            <p:cNvPr id="963" name="Google Shape;941;g290225379b6_0_0">
              <a:extLst>
                <a:ext uri="{FF2B5EF4-FFF2-40B4-BE49-F238E27FC236}">
                  <a16:creationId xmlns:a16="http://schemas.microsoft.com/office/drawing/2014/main" id="{EDDC94EB-F594-A1FA-6396-1EB1B8DFCE90}"/>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42;g290225379b6_0_0">
              <a:extLst>
                <a:ext uri="{FF2B5EF4-FFF2-40B4-BE49-F238E27FC236}">
                  <a16:creationId xmlns:a16="http://schemas.microsoft.com/office/drawing/2014/main" id="{FFFFCE67-4F2B-4217-B5F8-9462C81B1692}"/>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65" name="Google Shape;940;g290225379b6_0_0">
            <a:extLst>
              <a:ext uri="{FF2B5EF4-FFF2-40B4-BE49-F238E27FC236}">
                <a16:creationId xmlns:a16="http://schemas.microsoft.com/office/drawing/2014/main" id="{78B5D394-95E2-DADD-4339-283DAA1C7F7D}"/>
              </a:ext>
            </a:extLst>
          </p:cNvPr>
          <p:cNvGrpSpPr/>
          <p:nvPr/>
        </p:nvGrpSpPr>
        <p:grpSpPr>
          <a:xfrm>
            <a:off x="7063481" y="1223172"/>
            <a:ext cx="189815" cy="173189"/>
            <a:chOff x="6943296" y="513283"/>
            <a:chExt cx="213000" cy="173798"/>
          </a:xfrm>
        </p:grpSpPr>
        <p:sp>
          <p:nvSpPr>
            <p:cNvPr id="966" name="Google Shape;941;g290225379b6_0_0">
              <a:extLst>
                <a:ext uri="{FF2B5EF4-FFF2-40B4-BE49-F238E27FC236}">
                  <a16:creationId xmlns:a16="http://schemas.microsoft.com/office/drawing/2014/main" id="{D0691F42-2E6A-ABC6-5CE8-1E95A4392541}"/>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42;g290225379b6_0_0">
              <a:extLst>
                <a:ext uri="{FF2B5EF4-FFF2-40B4-BE49-F238E27FC236}">
                  <a16:creationId xmlns:a16="http://schemas.microsoft.com/office/drawing/2014/main" id="{4F535F53-D8DB-2FC9-F0B3-91864B6CF6B9}"/>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68" name="Google Shape;940;g290225379b6_0_0">
            <a:extLst>
              <a:ext uri="{FF2B5EF4-FFF2-40B4-BE49-F238E27FC236}">
                <a16:creationId xmlns:a16="http://schemas.microsoft.com/office/drawing/2014/main" id="{90DB809F-C336-0387-7019-004B55D743A1}"/>
              </a:ext>
            </a:extLst>
          </p:cNvPr>
          <p:cNvGrpSpPr/>
          <p:nvPr/>
        </p:nvGrpSpPr>
        <p:grpSpPr>
          <a:xfrm>
            <a:off x="7897760" y="906563"/>
            <a:ext cx="189815" cy="173189"/>
            <a:chOff x="6943296" y="513283"/>
            <a:chExt cx="213000" cy="173798"/>
          </a:xfrm>
        </p:grpSpPr>
        <p:sp>
          <p:nvSpPr>
            <p:cNvPr id="969" name="Google Shape;941;g290225379b6_0_0">
              <a:extLst>
                <a:ext uri="{FF2B5EF4-FFF2-40B4-BE49-F238E27FC236}">
                  <a16:creationId xmlns:a16="http://schemas.microsoft.com/office/drawing/2014/main" id="{61577036-182B-2D78-7FF4-78D384CC13E8}"/>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42;g290225379b6_0_0">
              <a:extLst>
                <a:ext uri="{FF2B5EF4-FFF2-40B4-BE49-F238E27FC236}">
                  <a16:creationId xmlns:a16="http://schemas.microsoft.com/office/drawing/2014/main" id="{E266F5EE-C256-1E8A-651A-629A2363FD5F}"/>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71" name="Google Shape;940;g290225379b6_0_0">
            <a:extLst>
              <a:ext uri="{FF2B5EF4-FFF2-40B4-BE49-F238E27FC236}">
                <a16:creationId xmlns:a16="http://schemas.microsoft.com/office/drawing/2014/main" id="{EE38CD00-A512-602F-69F4-3F97F56236D2}"/>
              </a:ext>
            </a:extLst>
          </p:cNvPr>
          <p:cNvGrpSpPr/>
          <p:nvPr/>
        </p:nvGrpSpPr>
        <p:grpSpPr>
          <a:xfrm>
            <a:off x="7897760" y="1223172"/>
            <a:ext cx="189815" cy="173189"/>
            <a:chOff x="6943296" y="513283"/>
            <a:chExt cx="213000" cy="173798"/>
          </a:xfrm>
        </p:grpSpPr>
        <p:sp>
          <p:nvSpPr>
            <p:cNvPr id="972" name="Google Shape;941;g290225379b6_0_0">
              <a:extLst>
                <a:ext uri="{FF2B5EF4-FFF2-40B4-BE49-F238E27FC236}">
                  <a16:creationId xmlns:a16="http://schemas.microsoft.com/office/drawing/2014/main" id="{95554003-66A0-8AC2-C32E-136F13748C42}"/>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42;g290225379b6_0_0">
              <a:extLst>
                <a:ext uri="{FF2B5EF4-FFF2-40B4-BE49-F238E27FC236}">
                  <a16:creationId xmlns:a16="http://schemas.microsoft.com/office/drawing/2014/main" id="{26E70226-8C7B-39D1-DC7D-7271DC45728A}"/>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74" name="Google Shape;940;g290225379b6_0_0">
            <a:extLst>
              <a:ext uri="{FF2B5EF4-FFF2-40B4-BE49-F238E27FC236}">
                <a16:creationId xmlns:a16="http://schemas.microsoft.com/office/drawing/2014/main" id="{B76642E9-BD58-76BD-CB9E-6EFD532CB469}"/>
              </a:ext>
            </a:extLst>
          </p:cNvPr>
          <p:cNvGrpSpPr/>
          <p:nvPr/>
        </p:nvGrpSpPr>
        <p:grpSpPr>
          <a:xfrm>
            <a:off x="7897759" y="1481635"/>
            <a:ext cx="189815" cy="173189"/>
            <a:chOff x="6943296" y="513283"/>
            <a:chExt cx="213000" cy="173798"/>
          </a:xfrm>
        </p:grpSpPr>
        <p:sp>
          <p:nvSpPr>
            <p:cNvPr id="975" name="Google Shape;941;g290225379b6_0_0">
              <a:extLst>
                <a:ext uri="{FF2B5EF4-FFF2-40B4-BE49-F238E27FC236}">
                  <a16:creationId xmlns:a16="http://schemas.microsoft.com/office/drawing/2014/main" id="{21E5F79A-2CDD-0AF9-91C8-321071ACD9C5}"/>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42;g290225379b6_0_0">
              <a:extLst>
                <a:ext uri="{FF2B5EF4-FFF2-40B4-BE49-F238E27FC236}">
                  <a16:creationId xmlns:a16="http://schemas.microsoft.com/office/drawing/2014/main" id="{EC107B27-B336-3F1F-39E3-3782953EE8DC}"/>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grpSp>
        <p:nvGrpSpPr>
          <p:cNvPr id="977" name="Google Shape;940;g290225379b6_0_0">
            <a:extLst>
              <a:ext uri="{FF2B5EF4-FFF2-40B4-BE49-F238E27FC236}">
                <a16:creationId xmlns:a16="http://schemas.microsoft.com/office/drawing/2014/main" id="{6A11FEBB-8C4C-2235-BE23-1CBC2A26EBEA}"/>
              </a:ext>
            </a:extLst>
          </p:cNvPr>
          <p:cNvGrpSpPr/>
          <p:nvPr/>
        </p:nvGrpSpPr>
        <p:grpSpPr>
          <a:xfrm>
            <a:off x="7897759" y="1701330"/>
            <a:ext cx="189815" cy="173189"/>
            <a:chOff x="6943296" y="513283"/>
            <a:chExt cx="213000" cy="173798"/>
          </a:xfrm>
        </p:grpSpPr>
        <p:sp>
          <p:nvSpPr>
            <p:cNvPr id="978" name="Google Shape;941;g290225379b6_0_0">
              <a:extLst>
                <a:ext uri="{FF2B5EF4-FFF2-40B4-BE49-F238E27FC236}">
                  <a16:creationId xmlns:a16="http://schemas.microsoft.com/office/drawing/2014/main" id="{6A061CDD-6835-8469-3D99-AD69E5390637}"/>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42;g290225379b6_0_0">
              <a:extLst>
                <a:ext uri="{FF2B5EF4-FFF2-40B4-BE49-F238E27FC236}">
                  <a16:creationId xmlns:a16="http://schemas.microsoft.com/office/drawing/2014/main" id="{FFC60EA3-BECE-4EF6-4955-63EE3B823E7E}"/>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600" b="1" i="0" u="none" strike="noStrike" cap="none">
                <a:solidFill>
                  <a:srgbClr val="FFFFFF"/>
                </a:solidFill>
                <a:latin typeface="Arial"/>
                <a:ea typeface="Arial"/>
                <a:cs typeface="Arial"/>
                <a:sym typeface="Arial"/>
              </a:endParaRPr>
            </a:p>
          </p:txBody>
        </p:sp>
      </p:grpSp>
      <p:cxnSp>
        <p:nvCxnSpPr>
          <p:cNvPr id="980" name="Google Shape;956;g290225379b6_0_0">
            <a:extLst>
              <a:ext uri="{FF2B5EF4-FFF2-40B4-BE49-F238E27FC236}">
                <a16:creationId xmlns:a16="http://schemas.microsoft.com/office/drawing/2014/main" id="{D178343C-0127-8824-AA1B-69612161437A}"/>
              </a:ext>
            </a:extLst>
          </p:cNvPr>
          <p:cNvCxnSpPr>
            <a:cxnSpLocks/>
            <a:stCxn id="43" idx="1"/>
            <a:endCxn id="18" idx="3"/>
          </p:cNvCxnSpPr>
          <p:nvPr/>
        </p:nvCxnSpPr>
        <p:spPr>
          <a:xfrm flipH="1">
            <a:off x="6949651" y="707994"/>
            <a:ext cx="118161" cy="0"/>
          </a:xfrm>
          <a:prstGeom prst="straightConnector1">
            <a:avLst/>
          </a:prstGeom>
          <a:noFill/>
          <a:ln w="9525" cap="flat" cmpd="sng">
            <a:solidFill>
              <a:schemeClr val="dk2"/>
            </a:solidFill>
            <a:prstDash val="solid"/>
            <a:round/>
            <a:headEnd type="none" w="med" len="med"/>
            <a:tailEnd type="none" w="med" len="med"/>
          </a:ln>
        </p:spPr>
      </p:cxnSp>
      <p:cxnSp>
        <p:nvCxnSpPr>
          <p:cNvPr id="981" name="Google Shape;956;g290225379b6_0_0">
            <a:extLst>
              <a:ext uri="{FF2B5EF4-FFF2-40B4-BE49-F238E27FC236}">
                <a16:creationId xmlns:a16="http://schemas.microsoft.com/office/drawing/2014/main" id="{550719DF-DFBF-6B81-9FF2-C12DBA5F4900}"/>
              </a:ext>
            </a:extLst>
          </p:cNvPr>
          <p:cNvCxnSpPr>
            <a:cxnSpLocks/>
          </p:cNvCxnSpPr>
          <p:nvPr/>
        </p:nvCxnSpPr>
        <p:spPr>
          <a:xfrm flipV="1">
            <a:off x="6148079" y="558969"/>
            <a:ext cx="0" cy="4063"/>
          </a:xfrm>
          <a:prstGeom prst="straightConnector1">
            <a:avLst/>
          </a:prstGeom>
          <a:noFill/>
          <a:ln w="9525" cap="flat" cmpd="sng">
            <a:solidFill>
              <a:schemeClr val="dk2"/>
            </a:solidFill>
            <a:prstDash val="solid"/>
            <a:round/>
            <a:headEnd type="none" w="med" len="med"/>
            <a:tailEnd type="none" w="med" len="med"/>
          </a:ln>
        </p:spPr>
      </p:cxnSp>
      <p:cxnSp>
        <p:nvCxnSpPr>
          <p:cNvPr id="982" name="Google Shape;937;g290225379b6_0_0">
            <a:extLst>
              <a:ext uri="{FF2B5EF4-FFF2-40B4-BE49-F238E27FC236}">
                <a16:creationId xmlns:a16="http://schemas.microsoft.com/office/drawing/2014/main" id="{08324F45-7E74-7018-33EF-68815491CBEE}"/>
              </a:ext>
            </a:extLst>
          </p:cNvPr>
          <p:cNvCxnSpPr>
            <a:cxnSpLocks/>
            <a:stCxn id="47" idx="0"/>
            <a:endCxn id="43" idx="2"/>
          </p:cNvCxnSpPr>
          <p:nvPr/>
        </p:nvCxnSpPr>
        <p:spPr>
          <a:xfrm rot="5400000" flipH="1" flipV="1">
            <a:off x="7087762" y="839905"/>
            <a:ext cx="145584" cy="4331"/>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983" name="Google Shape;956;g290225379b6_0_0">
            <a:extLst>
              <a:ext uri="{FF2B5EF4-FFF2-40B4-BE49-F238E27FC236}">
                <a16:creationId xmlns:a16="http://schemas.microsoft.com/office/drawing/2014/main" id="{489FE212-3CBC-8A32-2EB6-22979A85612C}"/>
              </a:ext>
            </a:extLst>
          </p:cNvPr>
          <p:cNvCxnSpPr>
            <a:cxnSpLocks/>
            <a:stCxn id="46" idx="1"/>
            <a:endCxn id="49" idx="3"/>
          </p:cNvCxnSpPr>
          <p:nvPr/>
        </p:nvCxnSpPr>
        <p:spPr>
          <a:xfrm flipH="1">
            <a:off x="6968574" y="1026767"/>
            <a:ext cx="94907" cy="0"/>
          </a:xfrm>
          <a:prstGeom prst="straightConnector1">
            <a:avLst/>
          </a:prstGeom>
          <a:noFill/>
          <a:ln w="9525" cap="flat" cmpd="sng">
            <a:solidFill>
              <a:schemeClr val="dk2"/>
            </a:solidFill>
            <a:prstDash val="solid"/>
            <a:round/>
            <a:headEnd type="none" w="med" len="med"/>
            <a:tailEnd type="none" w="med" len="med"/>
          </a:ln>
        </p:spPr>
      </p:cxnSp>
      <p:cxnSp>
        <p:nvCxnSpPr>
          <p:cNvPr id="984" name="Google Shape;956;g290225379b6_0_0">
            <a:extLst>
              <a:ext uri="{FF2B5EF4-FFF2-40B4-BE49-F238E27FC236}">
                <a16:creationId xmlns:a16="http://schemas.microsoft.com/office/drawing/2014/main" id="{2DED851F-0A55-7DB8-BECD-1423FD9ACB48}"/>
              </a:ext>
            </a:extLst>
          </p:cNvPr>
          <p:cNvCxnSpPr>
            <a:cxnSpLocks/>
            <a:stCxn id="58" idx="1"/>
            <a:endCxn id="55" idx="3"/>
          </p:cNvCxnSpPr>
          <p:nvPr/>
        </p:nvCxnSpPr>
        <p:spPr>
          <a:xfrm flipH="1">
            <a:off x="7552901" y="1335077"/>
            <a:ext cx="86536" cy="0"/>
          </a:xfrm>
          <a:prstGeom prst="straightConnector1">
            <a:avLst/>
          </a:prstGeom>
          <a:noFill/>
          <a:ln w="9525" cap="flat" cmpd="sng">
            <a:solidFill>
              <a:schemeClr val="dk2"/>
            </a:solidFill>
            <a:prstDash val="solid"/>
            <a:round/>
            <a:headEnd type="none" w="med" len="med"/>
            <a:tailEnd type="none" w="med" len="med"/>
          </a:ln>
        </p:spPr>
      </p:cxnSp>
      <p:cxnSp>
        <p:nvCxnSpPr>
          <p:cNvPr id="985" name="Google Shape;937;g290225379b6_0_0">
            <a:extLst>
              <a:ext uri="{FF2B5EF4-FFF2-40B4-BE49-F238E27FC236}">
                <a16:creationId xmlns:a16="http://schemas.microsoft.com/office/drawing/2014/main" id="{CD3FF093-FEE2-3E3F-F667-886DEB0A2CA2}"/>
              </a:ext>
            </a:extLst>
          </p:cNvPr>
          <p:cNvCxnSpPr>
            <a:cxnSpLocks/>
            <a:stCxn id="56" idx="0"/>
            <a:endCxn id="52" idx="2"/>
          </p:cNvCxnSpPr>
          <p:nvPr/>
        </p:nvCxnSpPr>
        <p:spPr>
          <a:xfrm rot="5400000" flipH="1" flipV="1">
            <a:off x="7394620" y="1151426"/>
            <a:ext cx="135121" cy="8372"/>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986" name="Google Shape;956;g290225379b6_0_0">
            <a:extLst>
              <a:ext uri="{FF2B5EF4-FFF2-40B4-BE49-F238E27FC236}">
                <a16:creationId xmlns:a16="http://schemas.microsoft.com/office/drawing/2014/main" id="{11793B59-1704-0181-21E9-3D0AC2EDB791}"/>
              </a:ext>
            </a:extLst>
          </p:cNvPr>
          <p:cNvCxnSpPr>
            <a:cxnSpLocks/>
            <a:stCxn id="61" idx="1"/>
            <a:endCxn id="55" idx="3"/>
          </p:cNvCxnSpPr>
          <p:nvPr/>
        </p:nvCxnSpPr>
        <p:spPr>
          <a:xfrm flipH="1" flipV="1">
            <a:off x="7552901" y="1335077"/>
            <a:ext cx="84688" cy="258463"/>
          </a:xfrm>
          <a:prstGeom prst="straightConnector1">
            <a:avLst/>
          </a:prstGeom>
          <a:noFill/>
          <a:ln w="9525" cap="flat" cmpd="sng">
            <a:solidFill>
              <a:schemeClr val="dk2"/>
            </a:solidFill>
            <a:prstDash val="solid"/>
            <a:round/>
            <a:headEnd type="none" w="med" len="med"/>
            <a:tailEnd type="none" w="med" len="med"/>
          </a:ln>
        </p:spPr>
      </p:cxnSp>
      <p:cxnSp>
        <p:nvCxnSpPr>
          <p:cNvPr id="987" name="Google Shape;956;g290225379b6_0_0">
            <a:extLst>
              <a:ext uri="{FF2B5EF4-FFF2-40B4-BE49-F238E27FC236}">
                <a16:creationId xmlns:a16="http://schemas.microsoft.com/office/drawing/2014/main" id="{51E18CEE-AF1E-6666-A678-81D5AAE94AD2}"/>
              </a:ext>
            </a:extLst>
          </p:cNvPr>
          <p:cNvCxnSpPr>
            <a:cxnSpLocks/>
            <a:stCxn id="960" idx="1"/>
            <a:endCxn id="55" idx="3"/>
          </p:cNvCxnSpPr>
          <p:nvPr/>
        </p:nvCxnSpPr>
        <p:spPr>
          <a:xfrm flipH="1" flipV="1">
            <a:off x="7552901" y="1335077"/>
            <a:ext cx="84688" cy="481565"/>
          </a:xfrm>
          <a:prstGeom prst="straightConnector1">
            <a:avLst/>
          </a:prstGeom>
          <a:noFill/>
          <a:ln w="9525" cap="flat" cmpd="sng">
            <a:solidFill>
              <a:schemeClr val="dk2"/>
            </a:solidFill>
            <a:prstDash val="solid"/>
            <a:round/>
            <a:headEnd type="none" w="med" len="med"/>
            <a:tailEnd type="none" w="med" len="med"/>
          </a:ln>
        </p:spPr>
      </p:cxnSp>
      <p:cxnSp>
        <p:nvCxnSpPr>
          <p:cNvPr id="988" name="Google Shape;956;g290225379b6_0_0">
            <a:extLst>
              <a:ext uri="{FF2B5EF4-FFF2-40B4-BE49-F238E27FC236}">
                <a16:creationId xmlns:a16="http://schemas.microsoft.com/office/drawing/2014/main" id="{D66B9469-6E0B-4D0D-0F24-8C42DA285B73}"/>
              </a:ext>
            </a:extLst>
          </p:cNvPr>
          <p:cNvCxnSpPr>
            <a:cxnSpLocks/>
            <a:stCxn id="964" idx="0"/>
            <a:endCxn id="55" idx="2"/>
          </p:cNvCxnSpPr>
          <p:nvPr/>
        </p:nvCxnSpPr>
        <p:spPr>
          <a:xfrm flipV="1">
            <a:off x="7457994" y="1396361"/>
            <a:ext cx="0" cy="85486"/>
          </a:xfrm>
          <a:prstGeom prst="straightConnector1">
            <a:avLst/>
          </a:prstGeom>
          <a:noFill/>
          <a:ln w="9525" cap="flat" cmpd="sng">
            <a:solidFill>
              <a:schemeClr val="dk2"/>
            </a:solidFill>
            <a:prstDash val="solid"/>
            <a:round/>
            <a:headEnd type="none" w="med" len="med"/>
            <a:tailEnd type="none" w="med" len="med"/>
          </a:ln>
        </p:spPr>
      </p:cxnSp>
      <p:cxnSp>
        <p:nvCxnSpPr>
          <p:cNvPr id="989" name="Google Shape;956;g290225379b6_0_0">
            <a:extLst>
              <a:ext uri="{FF2B5EF4-FFF2-40B4-BE49-F238E27FC236}">
                <a16:creationId xmlns:a16="http://schemas.microsoft.com/office/drawing/2014/main" id="{8DF5D421-6589-25BD-290D-D7404CD25134}"/>
              </a:ext>
            </a:extLst>
          </p:cNvPr>
          <p:cNvCxnSpPr>
            <a:cxnSpLocks/>
            <a:stCxn id="963" idx="1"/>
            <a:endCxn id="966" idx="3"/>
          </p:cNvCxnSpPr>
          <p:nvPr/>
        </p:nvCxnSpPr>
        <p:spPr>
          <a:xfrm flipH="1" flipV="1">
            <a:off x="7253296" y="1335077"/>
            <a:ext cx="109790" cy="258675"/>
          </a:xfrm>
          <a:prstGeom prst="straightConnector1">
            <a:avLst/>
          </a:prstGeom>
          <a:noFill/>
          <a:ln w="9525" cap="flat" cmpd="sng">
            <a:solidFill>
              <a:schemeClr val="dk2"/>
            </a:solidFill>
            <a:prstDash val="solid"/>
            <a:round/>
            <a:headEnd type="none" w="med" len="med"/>
            <a:tailEnd type="none" w="med" len="med"/>
          </a:ln>
        </p:spPr>
      </p:cxnSp>
      <p:cxnSp>
        <p:nvCxnSpPr>
          <p:cNvPr id="990" name="Google Shape;956;g290225379b6_0_0">
            <a:extLst>
              <a:ext uri="{FF2B5EF4-FFF2-40B4-BE49-F238E27FC236}">
                <a16:creationId xmlns:a16="http://schemas.microsoft.com/office/drawing/2014/main" id="{B17E0A5A-01E6-FD5D-DC1C-57A3E3B276E1}"/>
              </a:ext>
            </a:extLst>
          </p:cNvPr>
          <p:cNvCxnSpPr>
            <a:cxnSpLocks/>
            <a:stCxn id="52" idx="1"/>
            <a:endCxn id="46" idx="3"/>
          </p:cNvCxnSpPr>
          <p:nvPr/>
        </p:nvCxnSpPr>
        <p:spPr>
          <a:xfrm flipH="1">
            <a:off x="7253296" y="1026767"/>
            <a:ext cx="118162" cy="0"/>
          </a:xfrm>
          <a:prstGeom prst="straightConnector1">
            <a:avLst/>
          </a:prstGeom>
          <a:noFill/>
          <a:ln w="9525" cap="flat" cmpd="sng">
            <a:solidFill>
              <a:schemeClr val="dk2"/>
            </a:solidFill>
            <a:prstDash val="solid"/>
            <a:round/>
            <a:headEnd type="none" w="med" len="med"/>
            <a:tailEnd type="none" w="med" len="med"/>
          </a:ln>
        </p:spPr>
      </p:cxnSp>
      <p:cxnSp>
        <p:nvCxnSpPr>
          <p:cNvPr id="991" name="Google Shape;956;g290225379b6_0_0">
            <a:extLst>
              <a:ext uri="{FF2B5EF4-FFF2-40B4-BE49-F238E27FC236}">
                <a16:creationId xmlns:a16="http://schemas.microsoft.com/office/drawing/2014/main" id="{631EA6E3-DA1A-00F3-0383-DE701DF8F81D}"/>
              </a:ext>
            </a:extLst>
          </p:cNvPr>
          <p:cNvCxnSpPr>
            <a:cxnSpLocks/>
            <a:stCxn id="55" idx="1"/>
            <a:endCxn id="966" idx="3"/>
          </p:cNvCxnSpPr>
          <p:nvPr/>
        </p:nvCxnSpPr>
        <p:spPr>
          <a:xfrm flipH="1">
            <a:off x="7253296" y="1335077"/>
            <a:ext cx="10979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1061945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409"/>
        <p:cNvGrpSpPr/>
        <p:nvPr/>
      </p:nvGrpSpPr>
      <p:grpSpPr>
        <a:xfrm>
          <a:off x="0" y="0"/>
          <a:ext cx="0" cy="0"/>
          <a:chOff x="0" y="0"/>
          <a:chExt cx="0" cy="0"/>
        </a:xfrm>
      </p:grpSpPr>
      <p:pic>
        <p:nvPicPr>
          <p:cNvPr id="410" name="Google Shape;410;g1fb33af7f73_0_670">
            <a:hlinkClick r:id="rId3"/>
          </p:cNvPr>
          <p:cNvPicPr preferRelativeResize="0"/>
          <p:nvPr/>
        </p:nvPicPr>
        <p:blipFill rotWithShape="1">
          <a:blip r:embed="rId4">
            <a:alphaModFix/>
          </a:blip>
          <a:srcRect/>
          <a:stretch/>
        </p:blipFill>
        <p:spPr>
          <a:xfrm>
            <a:off x="2560901" y="2202600"/>
            <a:ext cx="4022197" cy="738300"/>
          </a:xfrm>
          <a:prstGeom prst="rect">
            <a:avLst/>
          </a:prstGeom>
          <a:noFill/>
          <a:ln>
            <a:noFill/>
          </a:ln>
        </p:spPr>
      </p:pic>
    </p:spTree>
    <p:extLst>
      <p:ext uri="{BB962C8B-B14F-4D97-AF65-F5344CB8AC3E}">
        <p14:creationId xmlns:p14="http://schemas.microsoft.com/office/powerpoint/2010/main" val="25933280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gfba70e22ce_0_171"/>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gfba70e22ce_0_171"/>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gfba70e22ce_0_171"/>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i="0" u="none" strike="noStrike" cap="none">
                <a:solidFill>
                  <a:srgbClr val="000000"/>
                </a:solidFill>
                <a:latin typeface="Arial"/>
                <a:ea typeface="Arial"/>
                <a:cs typeface="Arial"/>
                <a:sym typeface="Arial"/>
              </a:rPr>
              <a:t>Sneuvelmodel</a:t>
            </a:r>
            <a:endParaRPr sz="3200" b="1" i="0" u="none" strike="noStrike" cap="none">
              <a:solidFill>
                <a:srgbClr val="000000"/>
              </a:solidFill>
              <a:latin typeface="Arial"/>
              <a:ea typeface="Arial"/>
              <a:cs typeface="Arial"/>
              <a:sym typeface="Arial"/>
            </a:endParaRPr>
          </a:p>
        </p:txBody>
      </p:sp>
      <p:pic>
        <p:nvPicPr>
          <p:cNvPr id="857" name="Google Shape;857;gfba70e22ce_0_171"/>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extLst>
      <p:ext uri="{BB962C8B-B14F-4D97-AF65-F5344CB8AC3E}">
        <p14:creationId xmlns:p14="http://schemas.microsoft.com/office/powerpoint/2010/main" val="21078508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9" name="Google Shape;869;g290225379b6_0_0"/>
          <p:cNvSpPr txBox="1"/>
          <p:nvPr/>
        </p:nvSpPr>
        <p:spPr>
          <a:xfrm>
            <a:off x="628650" y="273850"/>
            <a:ext cx="44409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3"/>
                  </a:ext>
                </a:extLst>
              </a:rPr>
              <a:t>S</a:t>
            </a:r>
            <a:r>
              <a:rPr lang="nl-BE" sz="3000" b="1" i="0" u="none" strike="noStrike" cap="none">
                <a:solidFill>
                  <a:srgbClr val="000000"/>
                </a:solidFill>
                <a:latin typeface="Arial"/>
                <a:ea typeface="Arial"/>
                <a:cs typeface="Arial"/>
                <a:sym typeface="Arial"/>
              </a:rPr>
              <a:t>neuvelmodel</a:t>
            </a:r>
            <a:endParaRPr lang="nl-BE" sz="2200" b="1" i="0" u="none" strike="noStrike" cap="none">
              <a:solidFill>
                <a:srgbClr val="000000"/>
              </a:solidFill>
              <a:latin typeface="Arial"/>
              <a:ea typeface="Arial"/>
              <a:cs typeface="Arial"/>
              <a:sym typeface="Arial"/>
            </a:endParaRPr>
          </a:p>
        </p:txBody>
      </p:sp>
      <p:grpSp>
        <p:nvGrpSpPr>
          <p:cNvPr id="940" name="Google Shape;940;g290225379b6_0_0"/>
          <p:cNvGrpSpPr/>
          <p:nvPr/>
        </p:nvGrpSpPr>
        <p:grpSpPr>
          <a:xfrm>
            <a:off x="2712849" y="4021747"/>
            <a:ext cx="664752" cy="410893"/>
            <a:chOff x="6943296" y="513283"/>
            <a:chExt cx="213000" cy="173798"/>
          </a:xfrm>
        </p:grpSpPr>
        <p:sp>
          <p:nvSpPr>
            <p:cNvPr id="941" name="Google Shape;941;g290225379b6_0_0"/>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g290225379b6_0_0"/>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a:solidFill>
                    <a:srgbClr val="FFFFFF"/>
                  </a:solidFill>
                  <a:latin typeface="Arial"/>
                  <a:ea typeface="Arial"/>
                  <a:cs typeface="Arial"/>
                  <a:sym typeface="Arial"/>
                </a:rPr>
                <a:t>Resource</a:t>
              </a:r>
              <a:endParaRPr sz="600" b="1" i="0" u="none" strike="noStrike" cap="none">
                <a:solidFill>
                  <a:srgbClr val="FFFFFF"/>
                </a:solidFill>
                <a:latin typeface="Arial"/>
                <a:ea typeface="Arial"/>
                <a:cs typeface="Arial"/>
                <a:sym typeface="Arial"/>
              </a:endParaRPr>
            </a:p>
          </p:txBody>
        </p:sp>
      </p:grpSp>
      <p:grpSp>
        <p:nvGrpSpPr>
          <p:cNvPr id="2" name="Google Shape;940;g290225379b6_0_0">
            <a:extLst>
              <a:ext uri="{FF2B5EF4-FFF2-40B4-BE49-F238E27FC236}">
                <a16:creationId xmlns:a16="http://schemas.microsoft.com/office/drawing/2014/main" id="{01025648-2C98-31E6-F814-CDB3E4B0417B}"/>
              </a:ext>
            </a:extLst>
          </p:cNvPr>
          <p:cNvGrpSpPr/>
          <p:nvPr/>
        </p:nvGrpSpPr>
        <p:grpSpPr>
          <a:xfrm>
            <a:off x="2816651" y="820150"/>
            <a:ext cx="664752" cy="410893"/>
            <a:chOff x="6943296" y="513283"/>
            <a:chExt cx="213000" cy="173798"/>
          </a:xfrm>
        </p:grpSpPr>
        <p:sp>
          <p:nvSpPr>
            <p:cNvPr id="3" name="Google Shape;941;g290225379b6_0_0">
              <a:extLst>
                <a:ext uri="{FF2B5EF4-FFF2-40B4-BE49-F238E27FC236}">
                  <a16:creationId xmlns:a16="http://schemas.microsoft.com/office/drawing/2014/main" id="{29B35F94-A8ED-20A4-1195-7A78C9214B5C}"/>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 name="Google Shape;942;g290225379b6_0_0">
              <a:extLst>
                <a:ext uri="{FF2B5EF4-FFF2-40B4-BE49-F238E27FC236}">
                  <a16:creationId xmlns:a16="http://schemas.microsoft.com/office/drawing/2014/main" id="{12A083E3-5C71-8B73-4990-4FD248752C86}"/>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a:solidFill>
                    <a:srgbClr val="FFFFFF"/>
                  </a:solidFill>
                  <a:latin typeface="Arial"/>
                  <a:ea typeface="Arial"/>
                  <a:cs typeface="Arial"/>
                  <a:sym typeface="Arial"/>
                </a:rPr>
                <a:t>Rol</a:t>
              </a:r>
              <a:endParaRPr sz="600" b="1" i="0" u="none" strike="noStrike" cap="none">
                <a:solidFill>
                  <a:srgbClr val="FFFFFF"/>
                </a:solidFill>
                <a:latin typeface="Arial"/>
                <a:ea typeface="Arial"/>
                <a:cs typeface="Arial"/>
                <a:sym typeface="Arial"/>
              </a:endParaRPr>
            </a:p>
          </p:txBody>
        </p:sp>
      </p:grpSp>
      <p:grpSp>
        <p:nvGrpSpPr>
          <p:cNvPr id="8" name="Google Shape;940;g290225379b6_0_0">
            <a:extLst>
              <a:ext uri="{FF2B5EF4-FFF2-40B4-BE49-F238E27FC236}">
                <a16:creationId xmlns:a16="http://schemas.microsoft.com/office/drawing/2014/main" id="{3F7AD07E-DD61-DC36-0E56-10D01ED69F4A}"/>
              </a:ext>
            </a:extLst>
          </p:cNvPr>
          <p:cNvGrpSpPr/>
          <p:nvPr/>
        </p:nvGrpSpPr>
        <p:grpSpPr>
          <a:xfrm>
            <a:off x="2031781" y="1023537"/>
            <a:ext cx="664752" cy="410893"/>
            <a:chOff x="6943296" y="513283"/>
            <a:chExt cx="213000" cy="173798"/>
          </a:xfrm>
        </p:grpSpPr>
        <p:sp>
          <p:nvSpPr>
            <p:cNvPr id="9" name="Google Shape;941;g290225379b6_0_0">
              <a:extLst>
                <a:ext uri="{FF2B5EF4-FFF2-40B4-BE49-F238E27FC236}">
                  <a16:creationId xmlns:a16="http://schemas.microsoft.com/office/drawing/2014/main" id="{A924B880-4D71-0F5F-A877-A9B0A532E694}"/>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942;g290225379b6_0_0">
              <a:extLst>
                <a:ext uri="{FF2B5EF4-FFF2-40B4-BE49-F238E27FC236}">
                  <a16:creationId xmlns:a16="http://schemas.microsoft.com/office/drawing/2014/main" id="{37FC2C78-4A1A-8191-7A0C-FE6F79E2EFC7}"/>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a:solidFill>
                    <a:srgbClr val="FFFFFF"/>
                  </a:solidFill>
                  <a:latin typeface="Arial"/>
                  <a:ea typeface="Arial"/>
                  <a:cs typeface="Arial"/>
                  <a:sym typeface="Arial"/>
                </a:rPr>
                <a:t>Agent</a:t>
              </a:r>
              <a:endParaRPr sz="600" b="1" i="0" u="none" strike="noStrike" cap="none">
                <a:solidFill>
                  <a:srgbClr val="FFFFFF"/>
                </a:solidFill>
                <a:latin typeface="Arial"/>
                <a:ea typeface="Arial"/>
                <a:cs typeface="Arial"/>
                <a:sym typeface="Arial"/>
              </a:endParaRPr>
            </a:p>
          </p:txBody>
        </p:sp>
      </p:grpSp>
      <p:grpSp>
        <p:nvGrpSpPr>
          <p:cNvPr id="26" name="Google Shape;940;g290225379b6_0_0">
            <a:extLst>
              <a:ext uri="{FF2B5EF4-FFF2-40B4-BE49-F238E27FC236}">
                <a16:creationId xmlns:a16="http://schemas.microsoft.com/office/drawing/2014/main" id="{85BC9FB7-0056-79DA-0AD2-3AAF038F6010}"/>
              </a:ext>
            </a:extLst>
          </p:cNvPr>
          <p:cNvGrpSpPr/>
          <p:nvPr/>
        </p:nvGrpSpPr>
        <p:grpSpPr>
          <a:xfrm>
            <a:off x="3585206" y="4024989"/>
            <a:ext cx="664752" cy="410893"/>
            <a:chOff x="6943296" y="513283"/>
            <a:chExt cx="213000" cy="173798"/>
          </a:xfrm>
        </p:grpSpPr>
        <p:sp>
          <p:nvSpPr>
            <p:cNvPr id="27" name="Google Shape;941;g290225379b6_0_0">
              <a:extLst>
                <a:ext uri="{FF2B5EF4-FFF2-40B4-BE49-F238E27FC236}">
                  <a16:creationId xmlns:a16="http://schemas.microsoft.com/office/drawing/2014/main" id="{8F29532E-5D1F-0673-BC0F-81A5D26ED4D4}"/>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942;g290225379b6_0_0">
              <a:extLst>
                <a:ext uri="{FF2B5EF4-FFF2-40B4-BE49-F238E27FC236}">
                  <a16:creationId xmlns:a16="http://schemas.microsoft.com/office/drawing/2014/main" id="{0E61BD26-EA74-76C8-3525-E17013668807}"/>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400" b="1" i="0" u="none" strike="noStrike" cap="none" err="1">
                  <a:solidFill>
                    <a:srgbClr val="FFFFFF"/>
                  </a:solidFill>
                  <a:latin typeface="Arial"/>
                  <a:ea typeface="Arial"/>
                  <a:cs typeface="Arial"/>
                  <a:sym typeface="Arial"/>
                </a:rPr>
                <a:t>ResourceOnderdeel</a:t>
              </a:r>
              <a:endParaRPr sz="400" b="1" i="0" u="none" strike="noStrike" cap="none">
                <a:solidFill>
                  <a:srgbClr val="FFFFFF"/>
                </a:solidFill>
                <a:latin typeface="Arial"/>
                <a:ea typeface="Arial"/>
                <a:cs typeface="Arial"/>
                <a:sym typeface="Arial"/>
              </a:endParaRPr>
            </a:p>
          </p:txBody>
        </p:sp>
      </p:grpSp>
      <p:grpSp>
        <p:nvGrpSpPr>
          <p:cNvPr id="29" name="Google Shape;940;g290225379b6_0_0">
            <a:extLst>
              <a:ext uri="{FF2B5EF4-FFF2-40B4-BE49-F238E27FC236}">
                <a16:creationId xmlns:a16="http://schemas.microsoft.com/office/drawing/2014/main" id="{537A59FC-5550-A91D-9F95-6ED72A810065}"/>
              </a:ext>
            </a:extLst>
          </p:cNvPr>
          <p:cNvGrpSpPr/>
          <p:nvPr/>
        </p:nvGrpSpPr>
        <p:grpSpPr>
          <a:xfrm>
            <a:off x="4501936" y="4024989"/>
            <a:ext cx="664752" cy="410893"/>
            <a:chOff x="6943296" y="513283"/>
            <a:chExt cx="213000" cy="173798"/>
          </a:xfrm>
        </p:grpSpPr>
        <p:sp>
          <p:nvSpPr>
            <p:cNvPr id="30" name="Google Shape;941;g290225379b6_0_0">
              <a:extLst>
                <a:ext uri="{FF2B5EF4-FFF2-40B4-BE49-F238E27FC236}">
                  <a16:creationId xmlns:a16="http://schemas.microsoft.com/office/drawing/2014/main" id="{2572C4EA-4F23-6083-B466-3D290F08A6BF}"/>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942;g290225379b6_0_0">
              <a:extLst>
                <a:ext uri="{FF2B5EF4-FFF2-40B4-BE49-F238E27FC236}">
                  <a16:creationId xmlns:a16="http://schemas.microsoft.com/office/drawing/2014/main" id="{F539E161-2495-3946-7E4A-68828D262A19}"/>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a:solidFill>
                    <a:srgbClr val="FFFFFF"/>
                  </a:solidFill>
                  <a:latin typeface="Arial"/>
                  <a:ea typeface="Arial"/>
                  <a:cs typeface="Arial"/>
                  <a:sym typeface="Arial"/>
                </a:rPr>
                <a:t>Selector</a:t>
              </a:r>
              <a:endParaRPr sz="600" b="1" i="0" u="none" strike="noStrike" cap="none">
                <a:solidFill>
                  <a:srgbClr val="FFFFFF"/>
                </a:solidFill>
                <a:latin typeface="Arial"/>
                <a:ea typeface="Arial"/>
                <a:cs typeface="Arial"/>
                <a:sym typeface="Arial"/>
              </a:endParaRPr>
            </a:p>
          </p:txBody>
        </p:sp>
      </p:grpSp>
      <p:grpSp>
        <p:nvGrpSpPr>
          <p:cNvPr id="32" name="Google Shape;940;g290225379b6_0_0">
            <a:extLst>
              <a:ext uri="{FF2B5EF4-FFF2-40B4-BE49-F238E27FC236}">
                <a16:creationId xmlns:a16="http://schemas.microsoft.com/office/drawing/2014/main" id="{D8D2A0BD-6DB5-BA57-DEDF-688D5BD19013}"/>
              </a:ext>
            </a:extLst>
          </p:cNvPr>
          <p:cNvGrpSpPr/>
          <p:nvPr/>
        </p:nvGrpSpPr>
        <p:grpSpPr>
          <a:xfrm>
            <a:off x="3585206" y="4672886"/>
            <a:ext cx="664752" cy="410893"/>
            <a:chOff x="6943296" y="513283"/>
            <a:chExt cx="213000" cy="173798"/>
          </a:xfrm>
        </p:grpSpPr>
        <p:sp>
          <p:nvSpPr>
            <p:cNvPr id="33" name="Google Shape;941;g290225379b6_0_0">
              <a:extLst>
                <a:ext uri="{FF2B5EF4-FFF2-40B4-BE49-F238E27FC236}">
                  <a16:creationId xmlns:a16="http://schemas.microsoft.com/office/drawing/2014/main" id="{FBBC27DD-023D-8E6E-1672-002358FEE4DE}"/>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942;g290225379b6_0_0">
              <a:extLst>
                <a:ext uri="{FF2B5EF4-FFF2-40B4-BE49-F238E27FC236}">
                  <a16:creationId xmlns:a16="http://schemas.microsoft.com/office/drawing/2014/main" id="{DC0FC310-7738-8B8D-5926-1E51EBEFDFB1}"/>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Tekst</a:t>
              </a:r>
              <a:endParaRPr sz="600" b="1" i="0" u="none" strike="noStrike" cap="none">
                <a:solidFill>
                  <a:srgbClr val="FFFFFF"/>
                </a:solidFill>
                <a:latin typeface="Arial"/>
                <a:ea typeface="Arial"/>
                <a:cs typeface="Arial"/>
                <a:sym typeface="Arial"/>
              </a:endParaRPr>
            </a:p>
          </p:txBody>
        </p:sp>
      </p:grpSp>
      <p:grpSp>
        <p:nvGrpSpPr>
          <p:cNvPr id="35" name="Google Shape;940;g290225379b6_0_0">
            <a:extLst>
              <a:ext uri="{FF2B5EF4-FFF2-40B4-BE49-F238E27FC236}">
                <a16:creationId xmlns:a16="http://schemas.microsoft.com/office/drawing/2014/main" id="{4843FF68-3A49-8974-52FB-51BAE8BDCB42}"/>
              </a:ext>
            </a:extLst>
          </p:cNvPr>
          <p:cNvGrpSpPr/>
          <p:nvPr/>
        </p:nvGrpSpPr>
        <p:grpSpPr>
          <a:xfrm>
            <a:off x="4501936" y="4658046"/>
            <a:ext cx="664752" cy="410893"/>
            <a:chOff x="6943296" y="513283"/>
            <a:chExt cx="213000" cy="173798"/>
          </a:xfrm>
        </p:grpSpPr>
        <p:sp>
          <p:nvSpPr>
            <p:cNvPr id="36" name="Google Shape;941;g290225379b6_0_0">
              <a:extLst>
                <a:ext uri="{FF2B5EF4-FFF2-40B4-BE49-F238E27FC236}">
                  <a16:creationId xmlns:a16="http://schemas.microsoft.com/office/drawing/2014/main" id="{DE8C24E9-743D-156D-0119-2193764A522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942;g290225379b6_0_0">
              <a:extLst>
                <a:ext uri="{FF2B5EF4-FFF2-40B4-BE49-F238E27FC236}">
                  <a16:creationId xmlns:a16="http://schemas.microsoft.com/office/drawing/2014/main" id="{19692336-FFE0-D82E-2E08-04844562BBF3}"/>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a:solidFill>
                    <a:srgbClr val="FFFFFF"/>
                  </a:solidFill>
                </a:rPr>
                <a:t>SHACL</a:t>
              </a:r>
              <a:endParaRPr sz="600" b="1" i="0" u="none" strike="noStrike" cap="none">
                <a:solidFill>
                  <a:srgbClr val="FFFFFF"/>
                </a:solidFill>
                <a:latin typeface="Arial"/>
                <a:ea typeface="Arial"/>
                <a:cs typeface="Arial"/>
                <a:sym typeface="Arial"/>
              </a:endParaRPr>
            </a:p>
          </p:txBody>
        </p:sp>
      </p:grpSp>
      <p:grpSp>
        <p:nvGrpSpPr>
          <p:cNvPr id="38" name="Google Shape;940;g290225379b6_0_0">
            <a:extLst>
              <a:ext uri="{FF2B5EF4-FFF2-40B4-BE49-F238E27FC236}">
                <a16:creationId xmlns:a16="http://schemas.microsoft.com/office/drawing/2014/main" id="{22A35BCA-BFB2-BE34-4050-086F5151FE53}"/>
              </a:ext>
            </a:extLst>
          </p:cNvPr>
          <p:cNvGrpSpPr/>
          <p:nvPr/>
        </p:nvGrpSpPr>
        <p:grpSpPr>
          <a:xfrm>
            <a:off x="5418666" y="4643206"/>
            <a:ext cx="664752" cy="410893"/>
            <a:chOff x="6943296" y="513283"/>
            <a:chExt cx="213000" cy="173798"/>
          </a:xfrm>
        </p:grpSpPr>
        <p:sp>
          <p:nvSpPr>
            <p:cNvPr id="39" name="Google Shape;941;g290225379b6_0_0">
              <a:extLst>
                <a:ext uri="{FF2B5EF4-FFF2-40B4-BE49-F238E27FC236}">
                  <a16:creationId xmlns:a16="http://schemas.microsoft.com/office/drawing/2014/main" id="{8FBB6E69-AD8A-9F4D-79AD-ED3A8A627D2A}"/>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942;g290225379b6_0_0">
              <a:extLst>
                <a:ext uri="{FF2B5EF4-FFF2-40B4-BE49-F238E27FC236}">
                  <a16:creationId xmlns:a16="http://schemas.microsoft.com/office/drawing/2014/main" id="{3BD328ED-D2AD-85D7-CC83-010EB3A04524}"/>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a:solidFill>
                    <a:srgbClr val="FFFFFF"/>
                  </a:solidFill>
                </a:rPr>
                <a:t>Fragment</a:t>
              </a:r>
              <a:endParaRPr sz="600" b="1" i="0" u="none" strike="noStrike" cap="none">
                <a:solidFill>
                  <a:srgbClr val="FFFFFF"/>
                </a:solidFill>
                <a:latin typeface="Arial"/>
                <a:ea typeface="Arial"/>
                <a:cs typeface="Arial"/>
                <a:sym typeface="Arial"/>
              </a:endParaRPr>
            </a:p>
          </p:txBody>
        </p:sp>
      </p:grpSp>
      <p:cxnSp>
        <p:nvCxnSpPr>
          <p:cNvPr id="63" name="Google Shape;956;g290225379b6_0_0">
            <a:extLst>
              <a:ext uri="{FF2B5EF4-FFF2-40B4-BE49-F238E27FC236}">
                <a16:creationId xmlns:a16="http://schemas.microsoft.com/office/drawing/2014/main" id="{23DFD427-4D70-8556-45C2-67EF0151CFB6}"/>
              </a:ext>
            </a:extLst>
          </p:cNvPr>
          <p:cNvCxnSpPr>
            <a:cxnSpLocks/>
            <a:stCxn id="27" idx="1"/>
            <a:endCxn id="941" idx="3"/>
          </p:cNvCxnSpPr>
          <p:nvPr/>
        </p:nvCxnSpPr>
        <p:spPr>
          <a:xfrm flipH="1" flipV="1">
            <a:off x="3377601" y="4287242"/>
            <a:ext cx="207605" cy="3242"/>
          </a:xfrm>
          <a:prstGeom prst="straightConnector1">
            <a:avLst/>
          </a:prstGeom>
          <a:noFill/>
          <a:ln w="9525" cap="flat" cmpd="sng">
            <a:solidFill>
              <a:schemeClr val="dk2"/>
            </a:solidFill>
            <a:prstDash val="solid"/>
            <a:round/>
            <a:headEnd type="none" w="med" len="med"/>
            <a:tailEnd type="none" w="med" len="med"/>
          </a:ln>
        </p:spPr>
      </p:cxnSp>
      <p:cxnSp>
        <p:nvCxnSpPr>
          <p:cNvPr id="999" name="Google Shape;956;g290225379b6_0_0">
            <a:extLst>
              <a:ext uri="{FF2B5EF4-FFF2-40B4-BE49-F238E27FC236}">
                <a16:creationId xmlns:a16="http://schemas.microsoft.com/office/drawing/2014/main" id="{95093D90-F451-11EC-EB42-6D45993C15DB}"/>
              </a:ext>
            </a:extLst>
          </p:cNvPr>
          <p:cNvCxnSpPr>
            <a:cxnSpLocks/>
            <a:stCxn id="30" idx="1"/>
            <a:endCxn id="27" idx="3"/>
          </p:cNvCxnSpPr>
          <p:nvPr/>
        </p:nvCxnSpPr>
        <p:spPr>
          <a:xfrm flipH="1">
            <a:off x="4249958" y="4290484"/>
            <a:ext cx="251978" cy="0"/>
          </a:xfrm>
          <a:prstGeom prst="straightConnector1">
            <a:avLst/>
          </a:prstGeom>
          <a:noFill/>
          <a:ln w="9525" cap="flat" cmpd="sng">
            <a:solidFill>
              <a:schemeClr val="dk2"/>
            </a:solidFill>
            <a:prstDash val="solid"/>
            <a:round/>
            <a:headEnd type="none" w="med" len="med"/>
            <a:tailEnd type="none" w="med" len="med"/>
          </a:ln>
        </p:spPr>
      </p:cxnSp>
      <p:cxnSp>
        <p:nvCxnSpPr>
          <p:cNvPr id="1002" name="Google Shape;956;g290225379b6_0_0">
            <a:extLst>
              <a:ext uri="{FF2B5EF4-FFF2-40B4-BE49-F238E27FC236}">
                <a16:creationId xmlns:a16="http://schemas.microsoft.com/office/drawing/2014/main" id="{4FA9305A-4E01-29B7-890B-754E7B7CD2B9}"/>
              </a:ext>
            </a:extLst>
          </p:cNvPr>
          <p:cNvCxnSpPr>
            <a:cxnSpLocks/>
            <a:stCxn id="30" idx="2"/>
            <a:endCxn id="34" idx="0"/>
          </p:cNvCxnSpPr>
          <p:nvPr/>
        </p:nvCxnSpPr>
        <p:spPr>
          <a:xfrm flipH="1">
            <a:off x="3917582" y="4435882"/>
            <a:ext cx="916730" cy="237004"/>
          </a:xfrm>
          <a:prstGeom prst="straightConnector1">
            <a:avLst/>
          </a:prstGeom>
          <a:noFill/>
          <a:ln w="9525" cap="flat" cmpd="sng">
            <a:solidFill>
              <a:schemeClr val="dk2"/>
            </a:solidFill>
            <a:prstDash val="solid"/>
            <a:round/>
            <a:headEnd type="none" w="med" len="med"/>
            <a:tailEnd type="none" w="med" len="med"/>
          </a:ln>
        </p:spPr>
      </p:cxnSp>
      <p:cxnSp>
        <p:nvCxnSpPr>
          <p:cNvPr id="1005" name="Google Shape;956;g290225379b6_0_0">
            <a:extLst>
              <a:ext uri="{FF2B5EF4-FFF2-40B4-BE49-F238E27FC236}">
                <a16:creationId xmlns:a16="http://schemas.microsoft.com/office/drawing/2014/main" id="{C57D78B2-F8FD-70DA-09D9-63EB5C0135E1}"/>
              </a:ext>
            </a:extLst>
          </p:cNvPr>
          <p:cNvCxnSpPr>
            <a:cxnSpLocks/>
            <a:stCxn id="30" idx="2"/>
            <a:endCxn id="37" idx="0"/>
          </p:cNvCxnSpPr>
          <p:nvPr/>
        </p:nvCxnSpPr>
        <p:spPr>
          <a:xfrm>
            <a:off x="4834312" y="4435882"/>
            <a:ext cx="0" cy="222164"/>
          </a:xfrm>
          <a:prstGeom prst="straightConnector1">
            <a:avLst/>
          </a:prstGeom>
          <a:noFill/>
          <a:ln w="9525" cap="flat" cmpd="sng">
            <a:solidFill>
              <a:schemeClr val="dk2"/>
            </a:solidFill>
            <a:prstDash val="solid"/>
            <a:round/>
            <a:headEnd type="none" w="med" len="med"/>
            <a:tailEnd type="none" w="med" len="med"/>
          </a:ln>
        </p:spPr>
      </p:cxnSp>
      <p:cxnSp>
        <p:nvCxnSpPr>
          <p:cNvPr id="1008" name="Google Shape;956;g290225379b6_0_0">
            <a:extLst>
              <a:ext uri="{FF2B5EF4-FFF2-40B4-BE49-F238E27FC236}">
                <a16:creationId xmlns:a16="http://schemas.microsoft.com/office/drawing/2014/main" id="{F054F873-F73F-FBA9-0D39-445BC3FF40B5}"/>
              </a:ext>
            </a:extLst>
          </p:cNvPr>
          <p:cNvCxnSpPr>
            <a:cxnSpLocks/>
            <a:stCxn id="30" idx="2"/>
            <a:endCxn id="40" idx="0"/>
          </p:cNvCxnSpPr>
          <p:nvPr/>
        </p:nvCxnSpPr>
        <p:spPr>
          <a:xfrm>
            <a:off x="4834312" y="4435882"/>
            <a:ext cx="916730" cy="207324"/>
          </a:xfrm>
          <a:prstGeom prst="straightConnector1">
            <a:avLst/>
          </a:prstGeom>
          <a:noFill/>
          <a:ln w="9525" cap="flat" cmpd="sng">
            <a:solidFill>
              <a:schemeClr val="dk2"/>
            </a:solidFill>
            <a:prstDash val="solid"/>
            <a:round/>
            <a:headEnd type="none" w="med" len="med"/>
            <a:tailEnd type="none" w="med" len="med"/>
          </a:ln>
        </p:spPr>
      </p:cxnSp>
      <p:grpSp>
        <p:nvGrpSpPr>
          <p:cNvPr id="43" name="Google Shape;940;g290225379b6_0_0">
            <a:extLst>
              <a:ext uri="{FF2B5EF4-FFF2-40B4-BE49-F238E27FC236}">
                <a16:creationId xmlns:a16="http://schemas.microsoft.com/office/drawing/2014/main" id="{118C9A07-F568-09E8-AE30-D31A681D95CB}"/>
              </a:ext>
            </a:extLst>
          </p:cNvPr>
          <p:cNvGrpSpPr/>
          <p:nvPr/>
        </p:nvGrpSpPr>
        <p:grpSpPr>
          <a:xfrm>
            <a:off x="3589536" y="1023537"/>
            <a:ext cx="664752" cy="410893"/>
            <a:chOff x="6943296" y="513283"/>
            <a:chExt cx="213000" cy="173798"/>
          </a:xfrm>
        </p:grpSpPr>
        <p:sp>
          <p:nvSpPr>
            <p:cNvPr id="45" name="Google Shape;941;g290225379b6_0_0">
              <a:extLst>
                <a:ext uri="{FF2B5EF4-FFF2-40B4-BE49-F238E27FC236}">
                  <a16:creationId xmlns:a16="http://schemas.microsoft.com/office/drawing/2014/main" id="{10690A74-C6A5-F023-2862-0567D746FD3D}"/>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942;g290225379b6_0_0">
              <a:extLst>
                <a:ext uri="{FF2B5EF4-FFF2-40B4-BE49-F238E27FC236}">
                  <a16:creationId xmlns:a16="http://schemas.microsoft.com/office/drawing/2014/main" id="{4ADC92F4-42DB-145C-FB62-28948521E897}"/>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Activiteit</a:t>
              </a:r>
              <a:endParaRPr sz="600" b="1" i="0" u="none" strike="noStrike" cap="none">
                <a:solidFill>
                  <a:srgbClr val="FFFFFF"/>
                </a:solidFill>
                <a:latin typeface="Arial"/>
                <a:ea typeface="Arial"/>
                <a:cs typeface="Arial"/>
                <a:sym typeface="Arial"/>
              </a:endParaRPr>
            </a:p>
          </p:txBody>
        </p:sp>
      </p:grpSp>
      <p:grpSp>
        <p:nvGrpSpPr>
          <p:cNvPr id="48" name="Google Shape;940;g290225379b6_0_0">
            <a:extLst>
              <a:ext uri="{FF2B5EF4-FFF2-40B4-BE49-F238E27FC236}">
                <a16:creationId xmlns:a16="http://schemas.microsoft.com/office/drawing/2014/main" id="{2A735CED-D94A-AED1-97D6-43881E0500CD}"/>
              </a:ext>
            </a:extLst>
          </p:cNvPr>
          <p:cNvGrpSpPr/>
          <p:nvPr/>
        </p:nvGrpSpPr>
        <p:grpSpPr>
          <a:xfrm>
            <a:off x="3585206" y="1671434"/>
            <a:ext cx="664752" cy="410893"/>
            <a:chOff x="6943296" y="513283"/>
            <a:chExt cx="213000" cy="173798"/>
          </a:xfrm>
        </p:grpSpPr>
        <p:sp>
          <p:nvSpPr>
            <p:cNvPr id="49" name="Google Shape;941;g290225379b6_0_0">
              <a:extLst>
                <a:ext uri="{FF2B5EF4-FFF2-40B4-BE49-F238E27FC236}">
                  <a16:creationId xmlns:a16="http://schemas.microsoft.com/office/drawing/2014/main" id="{FF363642-3CEB-DCD1-5A39-FCC5CE62ECC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942;g290225379b6_0_0">
              <a:extLst>
                <a:ext uri="{FF2B5EF4-FFF2-40B4-BE49-F238E27FC236}">
                  <a16:creationId xmlns:a16="http://schemas.microsoft.com/office/drawing/2014/main" id="{5159F339-C6C3-ACE3-80A8-F373D18A1B0F}"/>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Annotatie</a:t>
              </a:r>
              <a:endParaRPr sz="600" b="1" i="0" u="none" strike="noStrike" cap="none">
                <a:solidFill>
                  <a:srgbClr val="FFFFFF"/>
                </a:solidFill>
                <a:latin typeface="Arial"/>
                <a:ea typeface="Arial"/>
                <a:cs typeface="Arial"/>
                <a:sym typeface="Arial"/>
              </a:endParaRPr>
            </a:p>
          </p:txBody>
        </p:sp>
      </p:grpSp>
      <p:grpSp>
        <p:nvGrpSpPr>
          <p:cNvPr id="52" name="Google Shape;940;g290225379b6_0_0">
            <a:extLst>
              <a:ext uri="{FF2B5EF4-FFF2-40B4-BE49-F238E27FC236}">
                <a16:creationId xmlns:a16="http://schemas.microsoft.com/office/drawing/2014/main" id="{E7B23A37-4F31-F71B-81F8-2DA6711552AB}"/>
              </a:ext>
            </a:extLst>
          </p:cNvPr>
          <p:cNvGrpSpPr/>
          <p:nvPr/>
        </p:nvGrpSpPr>
        <p:grpSpPr>
          <a:xfrm>
            <a:off x="2816651" y="1671434"/>
            <a:ext cx="664752" cy="410893"/>
            <a:chOff x="6943296" y="513283"/>
            <a:chExt cx="213000" cy="173798"/>
          </a:xfrm>
        </p:grpSpPr>
        <p:sp>
          <p:nvSpPr>
            <p:cNvPr id="54" name="Google Shape;941;g290225379b6_0_0">
              <a:extLst>
                <a:ext uri="{FF2B5EF4-FFF2-40B4-BE49-F238E27FC236}">
                  <a16:creationId xmlns:a16="http://schemas.microsoft.com/office/drawing/2014/main" id="{B515DBB4-215E-6F08-51EA-99F550DE42A3}"/>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942;g290225379b6_0_0">
              <a:extLst>
                <a:ext uri="{FF2B5EF4-FFF2-40B4-BE49-F238E27FC236}">
                  <a16:creationId xmlns:a16="http://schemas.microsoft.com/office/drawing/2014/main" id="{54D601D8-E8FD-28DA-F838-BDED862DC87A}"/>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Inhoud</a:t>
              </a:r>
              <a:endParaRPr sz="600" b="1" i="0" u="none" strike="noStrike" cap="none">
                <a:solidFill>
                  <a:srgbClr val="FFFFFF"/>
                </a:solidFill>
                <a:latin typeface="Arial"/>
                <a:ea typeface="Arial"/>
                <a:cs typeface="Arial"/>
                <a:sym typeface="Arial"/>
              </a:endParaRPr>
            </a:p>
          </p:txBody>
        </p:sp>
      </p:grpSp>
      <p:grpSp>
        <p:nvGrpSpPr>
          <p:cNvPr id="57" name="Google Shape;940;g290225379b6_0_0">
            <a:extLst>
              <a:ext uri="{FF2B5EF4-FFF2-40B4-BE49-F238E27FC236}">
                <a16:creationId xmlns:a16="http://schemas.microsoft.com/office/drawing/2014/main" id="{8E1F0DDC-699C-5E4D-B744-84A771868327}"/>
              </a:ext>
            </a:extLst>
          </p:cNvPr>
          <p:cNvGrpSpPr/>
          <p:nvPr/>
        </p:nvGrpSpPr>
        <p:grpSpPr>
          <a:xfrm>
            <a:off x="4375947" y="1671434"/>
            <a:ext cx="664752" cy="410893"/>
            <a:chOff x="6943296" y="513283"/>
            <a:chExt cx="213000" cy="173798"/>
          </a:xfrm>
        </p:grpSpPr>
        <p:sp>
          <p:nvSpPr>
            <p:cNvPr id="58" name="Google Shape;941;g290225379b6_0_0">
              <a:extLst>
                <a:ext uri="{FF2B5EF4-FFF2-40B4-BE49-F238E27FC236}">
                  <a16:creationId xmlns:a16="http://schemas.microsoft.com/office/drawing/2014/main" id="{3D7E6F05-0C6C-874D-E77E-092CBC831CEC}"/>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942;g290225379b6_0_0">
              <a:extLst>
                <a:ext uri="{FF2B5EF4-FFF2-40B4-BE49-F238E27FC236}">
                  <a16:creationId xmlns:a16="http://schemas.microsoft.com/office/drawing/2014/main" id="{7F346B1F-17B7-3B5F-7CDC-166C2F9216B3}"/>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Doelwit</a:t>
              </a:r>
              <a:endParaRPr sz="600" b="1" i="0" u="none" strike="noStrike" cap="none">
                <a:solidFill>
                  <a:srgbClr val="FFFFFF"/>
                </a:solidFill>
                <a:latin typeface="Arial"/>
                <a:ea typeface="Arial"/>
                <a:cs typeface="Arial"/>
                <a:sym typeface="Arial"/>
              </a:endParaRPr>
            </a:p>
          </p:txBody>
        </p:sp>
      </p:grpSp>
      <p:grpSp>
        <p:nvGrpSpPr>
          <p:cNvPr id="62" name="Google Shape;940;g290225379b6_0_0">
            <a:extLst>
              <a:ext uri="{FF2B5EF4-FFF2-40B4-BE49-F238E27FC236}">
                <a16:creationId xmlns:a16="http://schemas.microsoft.com/office/drawing/2014/main" id="{417F4A08-FDF9-F0B1-0C12-33725F131EFA}"/>
              </a:ext>
            </a:extLst>
          </p:cNvPr>
          <p:cNvGrpSpPr/>
          <p:nvPr/>
        </p:nvGrpSpPr>
        <p:grpSpPr>
          <a:xfrm>
            <a:off x="4375947" y="2202424"/>
            <a:ext cx="664752" cy="410893"/>
            <a:chOff x="6943296" y="513283"/>
            <a:chExt cx="213000" cy="173798"/>
          </a:xfrm>
        </p:grpSpPr>
        <p:sp>
          <p:nvSpPr>
            <p:cNvPr id="896" name="Google Shape;941;g290225379b6_0_0">
              <a:extLst>
                <a:ext uri="{FF2B5EF4-FFF2-40B4-BE49-F238E27FC236}">
                  <a16:creationId xmlns:a16="http://schemas.microsoft.com/office/drawing/2014/main" id="{4FA79557-3D52-25A4-5852-54AB79DD7664}"/>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942;g290225379b6_0_0">
              <a:extLst>
                <a:ext uri="{FF2B5EF4-FFF2-40B4-BE49-F238E27FC236}">
                  <a16:creationId xmlns:a16="http://schemas.microsoft.com/office/drawing/2014/main" id="{AA8DB373-88FE-A189-7B83-8F67905AF99B}"/>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Besluit</a:t>
              </a:r>
              <a:endParaRPr sz="600" b="1" i="0" u="none" strike="noStrike" cap="none">
                <a:solidFill>
                  <a:srgbClr val="FFFFFF"/>
                </a:solidFill>
                <a:latin typeface="Arial"/>
                <a:ea typeface="Arial"/>
                <a:cs typeface="Arial"/>
                <a:sym typeface="Arial"/>
              </a:endParaRPr>
            </a:p>
          </p:txBody>
        </p:sp>
      </p:grpSp>
      <p:grpSp>
        <p:nvGrpSpPr>
          <p:cNvPr id="898" name="Google Shape;940;g290225379b6_0_0">
            <a:extLst>
              <a:ext uri="{FF2B5EF4-FFF2-40B4-BE49-F238E27FC236}">
                <a16:creationId xmlns:a16="http://schemas.microsoft.com/office/drawing/2014/main" id="{7A36C24C-90D4-9F44-E8B7-DE6FA5369E4E}"/>
              </a:ext>
            </a:extLst>
          </p:cNvPr>
          <p:cNvGrpSpPr/>
          <p:nvPr/>
        </p:nvGrpSpPr>
        <p:grpSpPr>
          <a:xfrm>
            <a:off x="5166688" y="2202424"/>
            <a:ext cx="664752" cy="410893"/>
            <a:chOff x="6943296" y="513283"/>
            <a:chExt cx="213000" cy="173798"/>
          </a:xfrm>
        </p:grpSpPr>
        <p:sp>
          <p:nvSpPr>
            <p:cNvPr id="899" name="Google Shape;941;g290225379b6_0_0">
              <a:extLst>
                <a:ext uri="{FF2B5EF4-FFF2-40B4-BE49-F238E27FC236}">
                  <a16:creationId xmlns:a16="http://schemas.microsoft.com/office/drawing/2014/main" id="{7CC54102-93A5-78E8-F5B2-B0F7B5123D2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42;g290225379b6_0_0">
              <a:extLst>
                <a:ext uri="{FF2B5EF4-FFF2-40B4-BE49-F238E27FC236}">
                  <a16:creationId xmlns:a16="http://schemas.microsoft.com/office/drawing/2014/main" id="{ED15FEF6-BED9-33FD-0734-BD9B4A1A9473}"/>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Notificatie</a:t>
              </a:r>
              <a:endParaRPr sz="600" b="1" i="0" u="none" strike="noStrike" cap="none">
                <a:solidFill>
                  <a:srgbClr val="FFFFFF"/>
                </a:solidFill>
                <a:latin typeface="Arial"/>
                <a:ea typeface="Arial"/>
                <a:cs typeface="Arial"/>
                <a:sym typeface="Arial"/>
              </a:endParaRPr>
            </a:p>
          </p:txBody>
        </p:sp>
      </p:grpSp>
      <p:grpSp>
        <p:nvGrpSpPr>
          <p:cNvPr id="901" name="Google Shape;940;g290225379b6_0_0">
            <a:extLst>
              <a:ext uri="{FF2B5EF4-FFF2-40B4-BE49-F238E27FC236}">
                <a16:creationId xmlns:a16="http://schemas.microsoft.com/office/drawing/2014/main" id="{AE038AF7-6B3D-6D90-EC18-58C49488AC94}"/>
              </a:ext>
            </a:extLst>
          </p:cNvPr>
          <p:cNvGrpSpPr/>
          <p:nvPr/>
        </p:nvGrpSpPr>
        <p:grpSpPr>
          <a:xfrm>
            <a:off x="5166688" y="2698189"/>
            <a:ext cx="664752" cy="410893"/>
            <a:chOff x="6943296" y="513283"/>
            <a:chExt cx="213000" cy="173798"/>
          </a:xfrm>
        </p:grpSpPr>
        <p:sp>
          <p:nvSpPr>
            <p:cNvPr id="902" name="Google Shape;941;g290225379b6_0_0">
              <a:extLst>
                <a:ext uri="{FF2B5EF4-FFF2-40B4-BE49-F238E27FC236}">
                  <a16:creationId xmlns:a16="http://schemas.microsoft.com/office/drawing/2014/main" id="{A8299329-5070-C6DB-9AED-B84EA623795E}"/>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42;g290225379b6_0_0">
              <a:extLst>
                <a:ext uri="{FF2B5EF4-FFF2-40B4-BE49-F238E27FC236}">
                  <a16:creationId xmlns:a16="http://schemas.microsoft.com/office/drawing/2014/main" id="{25550062-8F82-48E2-1407-E46202B0CC55}"/>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500" b="1" err="1">
                  <a:solidFill>
                    <a:srgbClr val="FFFFFF"/>
                  </a:solidFill>
                </a:rPr>
                <a:t>EenheidvLandgebruik</a:t>
              </a:r>
              <a:endParaRPr sz="500" b="1" i="0" u="none" strike="noStrike" cap="none">
                <a:solidFill>
                  <a:srgbClr val="FFFFFF"/>
                </a:solidFill>
                <a:latin typeface="Arial"/>
                <a:ea typeface="Arial"/>
                <a:cs typeface="Arial"/>
                <a:sym typeface="Arial"/>
              </a:endParaRPr>
            </a:p>
          </p:txBody>
        </p:sp>
      </p:grpSp>
      <p:grpSp>
        <p:nvGrpSpPr>
          <p:cNvPr id="904" name="Google Shape;940;g290225379b6_0_0">
            <a:extLst>
              <a:ext uri="{FF2B5EF4-FFF2-40B4-BE49-F238E27FC236}">
                <a16:creationId xmlns:a16="http://schemas.microsoft.com/office/drawing/2014/main" id="{5DF85604-6526-804E-1822-0B51B6DBD252}"/>
              </a:ext>
            </a:extLst>
          </p:cNvPr>
          <p:cNvGrpSpPr/>
          <p:nvPr/>
        </p:nvGrpSpPr>
        <p:grpSpPr>
          <a:xfrm>
            <a:off x="5166688" y="3193954"/>
            <a:ext cx="664752" cy="410893"/>
            <a:chOff x="6943296" y="513283"/>
            <a:chExt cx="213000" cy="173798"/>
          </a:xfrm>
        </p:grpSpPr>
        <p:sp>
          <p:nvSpPr>
            <p:cNvPr id="905" name="Google Shape;941;g290225379b6_0_0">
              <a:extLst>
                <a:ext uri="{FF2B5EF4-FFF2-40B4-BE49-F238E27FC236}">
                  <a16:creationId xmlns:a16="http://schemas.microsoft.com/office/drawing/2014/main" id="{903BB88E-15DC-4C0D-E9C8-6FA462B55BEA}"/>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42;g290225379b6_0_0">
              <a:extLst>
                <a:ext uri="{FF2B5EF4-FFF2-40B4-BE49-F238E27FC236}">
                  <a16:creationId xmlns:a16="http://schemas.microsoft.com/office/drawing/2014/main" id="{3EFE3A57-33B0-CDCA-74F8-42A4D96CDA63}"/>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AdmEenheid</a:t>
              </a:r>
              <a:endParaRPr sz="600" b="1" i="0" u="none" strike="noStrike" cap="none">
                <a:solidFill>
                  <a:srgbClr val="FFFFFF"/>
                </a:solidFill>
                <a:latin typeface="Arial"/>
                <a:ea typeface="Arial"/>
                <a:cs typeface="Arial"/>
                <a:sym typeface="Arial"/>
              </a:endParaRPr>
            </a:p>
          </p:txBody>
        </p:sp>
      </p:grpSp>
      <p:grpSp>
        <p:nvGrpSpPr>
          <p:cNvPr id="907" name="Google Shape;940;g290225379b6_0_0">
            <a:extLst>
              <a:ext uri="{FF2B5EF4-FFF2-40B4-BE49-F238E27FC236}">
                <a16:creationId xmlns:a16="http://schemas.microsoft.com/office/drawing/2014/main" id="{FDC214A1-3852-D755-4849-3DA5EAF7AC4E}"/>
              </a:ext>
            </a:extLst>
          </p:cNvPr>
          <p:cNvGrpSpPr/>
          <p:nvPr/>
        </p:nvGrpSpPr>
        <p:grpSpPr>
          <a:xfrm>
            <a:off x="4375947" y="2716643"/>
            <a:ext cx="664752" cy="410893"/>
            <a:chOff x="6943296" y="513283"/>
            <a:chExt cx="213000" cy="173798"/>
          </a:xfrm>
        </p:grpSpPr>
        <p:sp>
          <p:nvSpPr>
            <p:cNvPr id="908" name="Google Shape;941;g290225379b6_0_0">
              <a:extLst>
                <a:ext uri="{FF2B5EF4-FFF2-40B4-BE49-F238E27FC236}">
                  <a16:creationId xmlns:a16="http://schemas.microsoft.com/office/drawing/2014/main" id="{0DF6A6B3-5DA4-B82C-335F-3D73ABEF2427}"/>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42;g290225379b6_0_0">
              <a:extLst>
                <a:ext uri="{FF2B5EF4-FFF2-40B4-BE49-F238E27FC236}">
                  <a16:creationId xmlns:a16="http://schemas.microsoft.com/office/drawing/2014/main" id="{E2516DD8-02DB-BE52-1B73-366AD3D308B3}"/>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Rechtsgrond</a:t>
              </a:r>
              <a:endParaRPr sz="600" b="1" i="0" u="none" strike="noStrike" cap="none">
                <a:solidFill>
                  <a:srgbClr val="FFFFFF"/>
                </a:solidFill>
                <a:latin typeface="Arial"/>
                <a:ea typeface="Arial"/>
                <a:cs typeface="Arial"/>
                <a:sym typeface="Arial"/>
              </a:endParaRPr>
            </a:p>
          </p:txBody>
        </p:sp>
      </p:grpSp>
      <p:grpSp>
        <p:nvGrpSpPr>
          <p:cNvPr id="910" name="Google Shape;940;g290225379b6_0_0">
            <a:extLst>
              <a:ext uri="{FF2B5EF4-FFF2-40B4-BE49-F238E27FC236}">
                <a16:creationId xmlns:a16="http://schemas.microsoft.com/office/drawing/2014/main" id="{63C33C7E-DB11-9E88-2134-103DC61D9B79}"/>
              </a:ext>
            </a:extLst>
          </p:cNvPr>
          <p:cNvGrpSpPr/>
          <p:nvPr/>
        </p:nvGrpSpPr>
        <p:grpSpPr>
          <a:xfrm>
            <a:off x="3585206" y="3194432"/>
            <a:ext cx="664752" cy="410892"/>
            <a:chOff x="6943296" y="713891"/>
            <a:chExt cx="213000" cy="173798"/>
          </a:xfrm>
        </p:grpSpPr>
        <p:sp>
          <p:nvSpPr>
            <p:cNvPr id="911" name="Google Shape;941;g290225379b6_0_0">
              <a:extLst>
                <a:ext uri="{FF2B5EF4-FFF2-40B4-BE49-F238E27FC236}">
                  <a16:creationId xmlns:a16="http://schemas.microsoft.com/office/drawing/2014/main" id="{760FB9E0-517E-10BC-AED0-95D4D159615D}"/>
                </a:ext>
              </a:extLst>
            </p:cNvPr>
            <p:cNvSpPr/>
            <p:nvPr/>
          </p:nvSpPr>
          <p:spPr>
            <a:xfrm>
              <a:off x="6943296" y="764689"/>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42;g290225379b6_0_0">
              <a:extLst>
                <a:ext uri="{FF2B5EF4-FFF2-40B4-BE49-F238E27FC236}">
                  <a16:creationId xmlns:a16="http://schemas.microsoft.com/office/drawing/2014/main" id="{60F51A98-706D-7F2F-C9C5-5F8F1AFC7911}"/>
                </a:ext>
              </a:extLst>
            </p:cNvPr>
            <p:cNvSpPr/>
            <p:nvPr/>
          </p:nvSpPr>
          <p:spPr>
            <a:xfrm>
              <a:off x="6943296" y="713891"/>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400" b="1" i="0" u="none" strike="noStrike" cap="none" err="1">
                  <a:solidFill>
                    <a:srgbClr val="FFFFFF"/>
                  </a:solidFill>
                  <a:latin typeface="Arial"/>
                  <a:ea typeface="Arial"/>
                  <a:cs typeface="Arial"/>
                  <a:sym typeface="Arial"/>
                </a:rPr>
                <a:t>LPDienstverlening</a:t>
              </a:r>
              <a:endParaRPr sz="400" b="1" i="0" u="none" strike="noStrike" cap="none">
                <a:solidFill>
                  <a:srgbClr val="FFFFFF"/>
                </a:solidFill>
                <a:latin typeface="Arial"/>
                <a:ea typeface="Arial"/>
                <a:cs typeface="Arial"/>
                <a:sym typeface="Arial"/>
              </a:endParaRPr>
            </a:p>
          </p:txBody>
        </p:sp>
      </p:grpSp>
      <p:grpSp>
        <p:nvGrpSpPr>
          <p:cNvPr id="913" name="Google Shape;940;g290225379b6_0_0">
            <a:extLst>
              <a:ext uri="{FF2B5EF4-FFF2-40B4-BE49-F238E27FC236}">
                <a16:creationId xmlns:a16="http://schemas.microsoft.com/office/drawing/2014/main" id="{5D59550D-A8AC-2671-AD4E-22E512134914}"/>
              </a:ext>
            </a:extLst>
          </p:cNvPr>
          <p:cNvGrpSpPr/>
          <p:nvPr/>
        </p:nvGrpSpPr>
        <p:grpSpPr>
          <a:xfrm>
            <a:off x="6472681" y="1604243"/>
            <a:ext cx="664752" cy="410893"/>
            <a:chOff x="6943296" y="513283"/>
            <a:chExt cx="213000" cy="173798"/>
          </a:xfrm>
        </p:grpSpPr>
        <p:sp>
          <p:nvSpPr>
            <p:cNvPr id="914" name="Google Shape;941;g290225379b6_0_0">
              <a:extLst>
                <a:ext uri="{FF2B5EF4-FFF2-40B4-BE49-F238E27FC236}">
                  <a16:creationId xmlns:a16="http://schemas.microsoft.com/office/drawing/2014/main" id="{C6019C24-AE38-3063-F898-323F32FEF9E2}"/>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42;g290225379b6_0_0">
              <a:extLst>
                <a:ext uri="{FF2B5EF4-FFF2-40B4-BE49-F238E27FC236}">
                  <a16:creationId xmlns:a16="http://schemas.microsoft.com/office/drawing/2014/main" id="{CF0DFA20-2F64-0BA2-B0CD-9D1E625DF477}"/>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CreatiefWerk</a:t>
              </a:r>
              <a:endParaRPr sz="600" b="1" i="0" u="none" strike="noStrike" cap="none">
                <a:solidFill>
                  <a:srgbClr val="FFFFFF"/>
                </a:solidFill>
                <a:latin typeface="Arial"/>
                <a:ea typeface="Arial"/>
                <a:cs typeface="Arial"/>
                <a:sym typeface="Arial"/>
              </a:endParaRPr>
            </a:p>
          </p:txBody>
        </p:sp>
      </p:grpSp>
      <p:grpSp>
        <p:nvGrpSpPr>
          <p:cNvPr id="916" name="Google Shape;940;g290225379b6_0_0">
            <a:extLst>
              <a:ext uri="{FF2B5EF4-FFF2-40B4-BE49-F238E27FC236}">
                <a16:creationId xmlns:a16="http://schemas.microsoft.com/office/drawing/2014/main" id="{6331C61B-3F0C-BE21-191B-FD124B55D336}"/>
              </a:ext>
            </a:extLst>
          </p:cNvPr>
          <p:cNvGrpSpPr/>
          <p:nvPr/>
        </p:nvGrpSpPr>
        <p:grpSpPr>
          <a:xfrm>
            <a:off x="6472681" y="2132185"/>
            <a:ext cx="664752" cy="410893"/>
            <a:chOff x="6943296" y="513283"/>
            <a:chExt cx="213000" cy="173798"/>
          </a:xfrm>
        </p:grpSpPr>
        <p:sp>
          <p:nvSpPr>
            <p:cNvPr id="917" name="Google Shape;941;g290225379b6_0_0">
              <a:extLst>
                <a:ext uri="{FF2B5EF4-FFF2-40B4-BE49-F238E27FC236}">
                  <a16:creationId xmlns:a16="http://schemas.microsoft.com/office/drawing/2014/main" id="{609A660A-BD37-EA06-C860-CEC98A714E36}"/>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42;g290225379b6_0_0">
              <a:extLst>
                <a:ext uri="{FF2B5EF4-FFF2-40B4-BE49-F238E27FC236}">
                  <a16:creationId xmlns:a16="http://schemas.microsoft.com/office/drawing/2014/main" id="{0499D6B7-C2E5-D14F-8318-B7E171FD953C}"/>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a:solidFill>
                    <a:srgbClr val="FFFFFF"/>
                  </a:solidFill>
                  <a:latin typeface="Arial"/>
                  <a:ea typeface="Arial"/>
                  <a:cs typeface="Arial"/>
                  <a:sym typeface="Arial"/>
                </a:rPr>
                <a:t>Object</a:t>
              </a:r>
              <a:endParaRPr sz="600" b="1" i="0" u="none" strike="noStrike" cap="none">
                <a:solidFill>
                  <a:srgbClr val="FFFFFF"/>
                </a:solidFill>
                <a:latin typeface="Arial"/>
                <a:ea typeface="Arial"/>
                <a:cs typeface="Arial"/>
                <a:sym typeface="Arial"/>
              </a:endParaRPr>
            </a:p>
          </p:txBody>
        </p:sp>
      </p:grpSp>
      <p:grpSp>
        <p:nvGrpSpPr>
          <p:cNvPr id="919" name="Google Shape;940;g290225379b6_0_0">
            <a:extLst>
              <a:ext uri="{FF2B5EF4-FFF2-40B4-BE49-F238E27FC236}">
                <a16:creationId xmlns:a16="http://schemas.microsoft.com/office/drawing/2014/main" id="{2917B196-07C2-9DFE-2E63-C956FA49FD7F}"/>
              </a:ext>
            </a:extLst>
          </p:cNvPr>
          <p:cNvGrpSpPr/>
          <p:nvPr/>
        </p:nvGrpSpPr>
        <p:grpSpPr>
          <a:xfrm>
            <a:off x="6472681" y="2660127"/>
            <a:ext cx="664752" cy="410893"/>
            <a:chOff x="6943296" y="513283"/>
            <a:chExt cx="213000" cy="173798"/>
          </a:xfrm>
        </p:grpSpPr>
        <p:sp>
          <p:nvSpPr>
            <p:cNvPr id="920" name="Google Shape;941;g290225379b6_0_0">
              <a:extLst>
                <a:ext uri="{FF2B5EF4-FFF2-40B4-BE49-F238E27FC236}">
                  <a16:creationId xmlns:a16="http://schemas.microsoft.com/office/drawing/2014/main" id="{3E8A84A5-DD5B-8169-E9EA-287165F09043}"/>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42;g290225379b6_0_0">
              <a:extLst>
                <a:ext uri="{FF2B5EF4-FFF2-40B4-BE49-F238E27FC236}">
                  <a16:creationId xmlns:a16="http://schemas.microsoft.com/office/drawing/2014/main" id="{AFE3E567-8947-D939-38DA-6A28B9195B66}"/>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err="1">
                  <a:solidFill>
                    <a:srgbClr val="FFFFFF"/>
                  </a:solidFill>
                  <a:latin typeface="Arial"/>
                  <a:ea typeface="Arial"/>
                  <a:cs typeface="Arial"/>
                  <a:sym typeface="Arial"/>
                </a:rPr>
                <a:t>Plaats</a:t>
              </a:r>
              <a:endParaRPr sz="600" b="1" i="0" u="none" strike="noStrike" cap="none">
                <a:solidFill>
                  <a:srgbClr val="FFFFFF"/>
                </a:solidFill>
                <a:latin typeface="Arial"/>
                <a:ea typeface="Arial"/>
                <a:cs typeface="Arial"/>
                <a:sym typeface="Arial"/>
              </a:endParaRPr>
            </a:p>
          </p:txBody>
        </p:sp>
      </p:grpSp>
      <p:grpSp>
        <p:nvGrpSpPr>
          <p:cNvPr id="922" name="Google Shape;940;g290225379b6_0_0">
            <a:extLst>
              <a:ext uri="{FF2B5EF4-FFF2-40B4-BE49-F238E27FC236}">
                <a16:creationId xmlns:a16="http://schemas.microsoft.com/office/drawing/2014/main" id="{2DD9F380-70EA-80D5-75E5-D65DF13E3476}"/>
              </a:ext>
            </a:extLst>
          </p:cNvPr>
          <p:cNvGrpSpPr/>
          <p:nvPr/>
        </p:nvGrpSpPr>
        <p:grpSpPr>
          <a:xfrm>
            <a:off x="6472681" y="3188069"/>
            <a:ext cx="664752" cy="410893"/>
            <a:chOff x="6943296" y="513283"/>
            <a:chExt cx="213000" cy="173798"/>
          </a:xfrm>
        </p:grpSpPr>
        <p:sp>
          <p:nvSpPr>
            <p:cNvPr id="923" name="Google Shape;941;g290225379b6_0_0">
              <a:extLst>
                <a:ext uri="{FF2B5EF4-FFF2-40B4-BE49-F238E27FC236}">
                  <a16:creationId xmlns:a16="http://schemas.microsoft.com/office/drawing/2014/main" id="{2299BA05-DC86-1AE2-655E-35F5237985E3}"/>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42;g290225379b6_0_0">
              <a:extLst>
                <a:ext uri="{FF2B5EF4-FFF2-40B4-BE49-F238E27FC236}">
                  <a16:creationId xmlns:a16="http://schemas.microsoft.com/office/drawing/2014/main" id="{C58FF3A2-E82E-E517-FE29-70EEFB2F4490}"/>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600" b="1" i="0" u="none" strike="noStrike" cap="none">
                  <a:solidFill>
                    <a:srgbClr val="FFFFFF"/>
                  </a:solidFill>
                  <a:latin typeface="Arial"/>
                  <a:ea typeface="Arial"/>
                  <a:cs typeface="Arial"/>
                  <a:sym typeface="Arial"/>
                </a:rPr>
                <a:t>Step</a:t>
              </a:r>
              <a:endParaRPr sz="600" b="1" i="0" u="none" strike="noStrike" cap="none">
                <a:solidFill>
                  <a:srgbClr val="FFFFFF"/>
                </a:solidFill>
                <a:latin typeface="Arial"/>
                <a:ea typeface="Arial"/>
                <a:cs typeface="Arial"/>
                <a:sym typeface="Arial"/>
              </a:endParaRPr>
            </a:p>
          </p:txBody>
        </p:sp>
      </p:grpSp>
      <p:cxnSp>
        <p:nvCxnSpPr>
          <p:cNvPr id="928" name="Google Shape;956;g290225379b6_0_0">
            <a:extLst>
              <a:ext uri="{FF2B5EF4-FFF2-40B4-BE49-F238E27FC236}">
                <a16:creationId xmlns:a16="http://schemas.microsoft.com/office/drawing/2014/main" id="{10129D8C-7B90-E911-02CB-0A5C6D95322B}"/>
              </a:ext>
            </a:extLst>
          </p:cNvPr>
          <p:cNvCxnSpPr>
            <a:cxnSpLocks/>
            <a:stCxn id="45" idx="1"/>
            <a:endCxn id="9" idx="3"/>
          </p:cNvCxnSpPr>
          <p:nvPr/>
        </p:nvCxnSpPr>
        <p:spPr>
          <a:xfrm flipH="1">
            <a:off x="2696533" y="1289032"/>
            <a:ext cx="893003" cy="0"/>
          </a:xfrm>
          <a:prstGeom prst="straightConnector1">
            <a:avLst/>
          </a:prstGeom>
          <a:noFill/>
          <a:ln w="9525" cap="flat" cmpd="sng">
            <a:solidFill>
              <a:schemeClr val="dk2"/>
            </a:solidFill>
            <a:prstDash val="solid"/>
            <a:round/>
            <a:headEnd type="none" w="med" len="med"/>
            <a:tailEnd type="none" w="med" len="med"/>
          </a:ln>
        </p:spPr>
      </p:cxnSp>
      <p:cxnSp>
        <p:nvCxnSpPr>
          <p:cNvPr id="931" name="Google Shape;956;g290225379b6_0_0">
            <a:extLst>
              <a:ext uri="{FF2B5EF4-FFF2-40B4-BE49-F238E27FC236}">
                <a16:creationId xmlns:a16="http://schemas.microsoft.com/office/drawing/2014/main" id="{7B79BFA0-5D91-5257-99C2-B9465C23FAD8}"/>
              </a:ext>
            </a:extLst>
          </p:cNvPr>
          <p:cNvCxnSpPr>
            <a:cxnSpLocks/>
          </p:cNvCxnSpPr>
          <p:nvPr/>
        </p:nvCxnSpPr>
        <p:spPr>
          <a:xfrm flipV="1">
            <a:off x="3144739" y="1224121"/>
            <a:ext cx="0" cy="64911"/>
          </a:xfrm>
          <a:prstGeom prst="straightConnector1">
            <a:avLst/>
          </a:prstGeom>
          <a:noFill/>
          <a:ln w="9525" cap="flat" cmpd="sng">
            <a:solidFill>
              <a:schemeClr val="dk2"/>
            </a:solidFill>
            <a:prstDash val="solid"/>
            <a:round/>
            <a:headEnd type="none" w="med" len="med"/>
            <a:tailEnd type="none" w="med" len="med"/>
          </a:ln>
        </p:spPr>
      </p:cxnSp>
      <p:cxnSp>
        <p:nvCxnSpPr>
          <p:cNvPr id="934" name="Google Shape;937;g290225379b6_0_0">
            <a:extLst>
              <a:ext uri="{FF2B5EF4-FFF2-40B4-BE49-F238E27FC236}">
                <a16:creationId xmlns:a16="http://schemas.microsoft.com/office/drawing/2014/main" id="{77E324EE-0F28-F243-CFC5-5D08BBFE8A05}"/>
              </a:ext>
            </a:extLst>
          </p:cNvPr>
          <p:cNvCxnSpPr>
            <a:cxnSpLocks/>
            <a:stCxn id="51" idx="0"/>
            <a:endCxn id="45" idx="2"/>
          </p:cNvCxnSpPr>
          <p:nvPr/>
        </p:nvCxnSpPr>
        <p:spPr>
          <a:xfrm rot="5400000" flipH="1" flipV="1">
            <a:off x="3801245" y="1550767"/>
            <a:ext cx="237004" cy="4330"/>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937" name="Google Shape;956;g290225379b6_0_0">
            <a:extLst>
              <a:ext uri="{FF2B5EF4-FFF2-40B4-BE49-F238E27FC236}">
                <a16:creationId xmlns:a16="http://schemas.microsoft.com/office/drawing/2014/main" id="{F9275A91-45B8-2763-7201-7942A5573346}"/>
              </a:ext>
            </a:extLst>
          </p:cNvPr>
          <p:cNvCxnSpPr>
            <a:cxnSpLocks/>
            <a:stCxn id="49" idx="1"/>
            <a:endCxn id="54" idx="3"/>
          </p:cNvCxnSpPr>
          <p:nvPr/>
        </p:nvCxnSpPr>
        <p:spPr>
          <a:xfrm flipH="1">
            <a:off x="3481403" y="1936929"/>
            <a:ext cx="103803" cy="0"/>
          </a:xfrm>
          <a:prstGeom prst="straightConnector1">
            <a:avLst/>
          </a:prstGeom>
          <a:noFill/>
          <a:ln w="9525" cap="flat" cmpd="sng">
            <a:solidFill>
              <a:schemeClr val="dk2"/>
            </a:solidFill>
            <a:prstDash val="solid"/>
            <a:round/>
            <a:headEnd type="none" w="med" len="med"/>
            <a:tailEnd type="none" w="med" len="med"/>
          </a:ln>
        </p:spPr>
      </p:cxnSp>
      <p:cxnSp>
        <p:nvCxnSpPr>
          <p:cNvPr id="943" name="Google Shape;956;g290225379b6_0_0">
            <a:extLst>
              <a:ext uri="{FF2B5EF4-FFF2-40B4-BE49-F238E27FC236}">
                <a16:creationId xmlns:a16="http://schemas.microsoft.com/office/drawing/2014/main" id="{7D7A624B-DE96-A821-8A52-57DE6BE51026}"/>
              </a:ext>
            </a:extLst>
          </p:cNvPr>
          <p:cNvCxnSpPr>
            <a:cxnSpLocks/>
            <a:stCxn id="899" idx="1"/>
            <a:endCxn id="896" idx="3"/>
          </p:cNvCxnSpPr>
          <p:nvPr/>
        </p:nvCxnSpPr>
        <p:spPr>
          <a:xfrm flipH="1">
            <a:off x="5040699" y="2467919"/>
            <a:ext cx="125989" cy="0"/>
          </a:xfrm>
          <a:prstGeom prst="straightConnector1">
            <a:avLst/>
          </a:prstGeom>
          <a:noFill/>
          <a:ln w="9525" cap="flat" cmpd="sng">
            <a:solidFill>
              <a:schemeClr val="dk2"/>
            </a:solidFill>
            <a:prstDash val="solid"/>
            <a:round/>
            <a:headEnd type="none" w="med" len="med"/>
            <a:tailEnd type="none" w="med" len="med"/>
          </a:ln>
        </p:spPr>
      </p:cxnSp>
      <p:cxnSp>
        <p:nvCxnSpPr>
          <p:cNvPr id="944" name="Google Shape;937;g290225379b6_0_0">
            <a:extLst>
              <a:ext uri="{FF2B5EF4-FFF2-40B4-BE49-F238E27FC236}">
                <a16:creationId xmlns:a16="http://schemas.microsoft.com/office/drawing/2014/main" id="{25A25EF7-AEBD-2C90-6639-3D04F61BFE16}"/>
              </a:ext>
            </a:extLst>
          </p:cNvPr>
          <p:cNvCxnSpPr>
            <a:cxnSpLocks/>
            <a:stCxn id="897" idx="0"/>
            <a:endCxn id="58" idx="2"/>
          </p:cNvCxnSpPr>
          <p:nvPr/>
        </p:nvCxnSpPr>
        <p:spPr>
          <a:xfrm rot="5400000" flipH="1" flipV="1">
            <a:off x="4648275" y="2142376"/>
            <a:ext cx="120097" cy="12700"/>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949" name="Google Shape;956;g290225379b6_0_0">
            <a:extLst>
              <a:ext uri="{FF2B5EF4-FFF2-40B4-BE49-F238E27FC236}">
                <a16:creationId xmlns:a16="http://schemas.microsoft.com/office/drawing/2014/main" id="{63D99A24-A917-93E7-3671-EA0653C74918}"/>
              </a:ext>
            </a:extLst>
          </p:cNvPr>
          <p:cNvCxnSpPr>
            <a:cxnSpLocks/>
            <a:stCxn id="902" idx="1"/>
            <a:endCxn id="896" idx="3"/>
          </p:cNvCxnSpPr>
          <p:nvPr/>
        </p:nvCxnSpPr>
        <p:spPr>
          <a:xfrm flipH="1" flipV="1">
            <a:off x="5040699" y="2467919"/>
            <a:ext cx="125989" cy="495765"/>
          </a:xfrm>
          <a:prstGeom prst="straightConnector1">
            <a:avLst/>
          </a:prstGeom>
          <a:noFill/>
          <a:ln w="9525" cap="flat" cmpd="sng">
            <a:solidFill>
              <a:schemeClr val="dk2"/>
            </a:solidFill>
            <a:prstDash val="solid"/>
            <a:round/>
            <a:headEnd type="none" w="med" len="med"/>
            <a:tailEnd type="none" w="med" len="med"/>
          </a:ln>
        </p:spPr>
      </p:cxnSp>
      <p:cxnSp>
        <p:nvCxnSpPr>
          <p:cNvPr id="952" name="Google Shape;956;g290225379b6_0_0">
            <a:extLst>
              <a:ext uri="{FF2B5EF4-FFF2-40B4-BE49-F238E27FC236}">
                <a16:creationId xmlns:a16="http://schemas.microsoft.com/office/drawing/2014/main" id="{CA75524C-EC72-B25D-BCA0-193995AC29D0}"/>
              </a:ext>
            </a:extLst>
          </p:cNvPr>
          <p:cNvCxnSpPr>
            <a:cxnSpLocks/>
            <a:stCxn id="905" idx="1"/>
          </p:cNvCxnSpPr>
          <p:nvPr/>
        </p:nvCxnSpPr>
        <p:spPr>
          <a:xfrm flipH="1" flipV="1">
            <a:off x="5040699" y="2467919"/>
            <a:ext cx="125989" cy="991530"/>
          </a:xfrm>
          <a:prstGeom prst="straightConnector1">
            <a:avLst/>
          </a:prstGeom>
          <a:noFill/>
          <a:ln w="9525" cap="flat" cmpd="sng">
            <a:solidFill>
              <a:schemeClr val="dk2"/>
            </a:solidFill>
            <a:prstDash val="solid"/>
            <a:round/>
            <a:headEnd type="none" w="med" len="med"/>
            <a:tailEnd type="none" w="med" len="med"/>
          </a:ln>
        </p:spPr>
      </p:cxnSp>
      <p:cxnSp>
        <p:nvCxnSpPr>
          <p:cNvPr id="954" name="Google Shape;956;g290225379b6_0_0">
            <a:extLst>
              <a:ext uri="{FF2B5EF4-FFF2-40B4-BE49-F238E27FC236}">
                <a16:creationId xmlns:a16="http://schemas.microsoft.com/office/drawing/2014/main" id="{4050134E-2CCE-BC96-B9A5-1E89ECAEEC40}"/>
              </a:ext>
            </a:extLst>
          </p:cNvPr>
          <p:cNvCxnSpPr>
            <a:cxnSpLocks/>
            <a:stCxn id="909" idx="0"/>
            <a:endCxn id="896" idx="2"/>
          </p:cNvCxnSpPr>
          <p:nvPr/>
        </p:nvCxnSpPr>
        <p:spPr>
          <a:xfrm flipV="1">
            <a:off x="4708323" y="2613317"/>
            <a:ext cx="0" cy="103326"/>
          </a:xfrm>
          <a:prstGeom prst="straightConnector1">
            <a:avLst/>
          </a:prstGeom>
          <a:noFill/>
          <a:ln w="9525" cap="flat" cmpd="sng">
            <a:solidFill>
              <a:schemeClr val="dk2"/>
            </a:solidFill>
            <a:prstDash val="solid"/>
            <a:round/>
            <a:headEnd type="none" w="med" len="med"/>
            <a:tailEnd type="none" w="med" len="med"/>
          </a:ln>
        </p:spPr>
      </p:cxnSp>
      <p:cxnSp>
        <p:nvCxnSpPr>
          <p:cNvPr id="957" name="Google Shape;956;g290225379b6_0_0">
            <a:extLst>
              <a:ext uri="{FF2B5EF4-FFF2-40B4-BE49-F238E27FC236}">
                <a16:creationId xmlns:a16="http://schemas.microsoft.com/office/drawing/2014/main" id="{6291CE97-E2F9-2386-EC93-8614CE8B83DE}"/>
              </a:ext>
            </a:extLst>
          </p:cNvPr>
          <p:cNvCxnSpPr>
            <a:cxnSpLocks/>
            <a:stCxn id="908" idx="1"/>
            <a:endCxn id="911" idx="3"/>
          </p:cNvCxnSpPr>
          <p:nvPr/>
        </p:nvCxnSpPr>
        <p:spPr>
          <a:xfrm flipH="1">
            <a:off x="4249958" y="2982138"/>
            <a:ext cx="125989" cy="477789"/>
          </a:xfrm>
          <a:prstGeom prst="straightConnector1">
            <a:avLst/>
          </a:prstGeom>
          <a:noFill/>
          <a:ln w="9525" cap="flat" cmpd="sng">
            <a:solidFill>
              <a:schemeClr val="dk2"/>
            </a:solidFill>
            <a:prstDash val="solid"/>
            <a:round/>
            <a:headEnd type="none" w="med" len="med"/>
            <a:tailEnd type="none" w="med" len="med"/>
          </a:ln>
        </p:spPr>
      </p:cxnSp>
      <p:cxnSp>
        <p:nvCxnSpPr>
          <p:cNvPr id="960" name="Google Shape;956;g290225379b6_0_0">
            <a:extLst>
              <a:ext uri="{FF2B5EF4-FFF2-40B4-BE49-F238E27FC236}">
                <a16:creationId xmlns:a16="http://schemas.microsoft.com/office/drawing/2014/main" id="{CC649D50-2EB5-14BA-3E7D-CB5B30C7FF1B}"/>
              </a:ext>
            </a:extLst>
          </p:cNvPr>
          <p:cNvCxnSpPr>
            <a:cxnSpLocks/>
            <a:stCxn id="58" idx="1"/>
            <a:endCxn id="49" idx="3"/>
          </p:cNvCxnSpPr>
          <p:nvPr/>
        </p:nvCxnSpPr>
        <p:spPr>
          <a:xfrm flipH="1">
            <a:off x="4249958" y="1936929"/>
            <a:ext cx="125989" cy="0"/>
          </a:xfrm>
          <a:prstGeom prst="straightConnector1">
            <a:avLst/>
          </a:prstGeom>
          <a:noFill/>
          <a:ln w="9525" cap="flat" cmpd="sng">
            <a:solidFill>
              <a:schemeClr val="dk2"/>
            </a:solidFill>
            <a:prstDash val="solid"/>
            <a:round/>
            <a:headEnd type="none" w="med" len="med"/>
            <a:tailEnd type="none" w="med" len="med"/>
          </a:ln>
        </p:spPr>
      </p:cxnSp>
      <p:grpSp>
        <p:nvGrpSpPr>
          <p:cNvPr id="7" name="Google Shape;940;g290225379b6_0_0">
            <a:extLst>
              <a:ext uri="{FF2B5EF4-FFF2-40B4-BE49-F238E27FC236}">
                <a16:creationId xmlns:a16="http://schemas.microsoft.com/office/drawing/2014/main" id="{CFFD277A-A4FF-278D-357F-D1DE157A9013}"/>
              </a:ext>
            </a:extLst>
          </p:cNvPr>
          <p:cNvGrpSpPr/>
          <p:nvPr/>
        </p:nvGrpSpPr>
        <p:grpSpPr>
          <a:xfrm>
            <a:off x="3585206" y="2705614"/>
            <a:ext cx="664752" cy="410892"/>
            <a:chOff x="6943296" y="713891"/>
            <a:chExt cx="213000" cy="173798"/>
          </a:xfrm>
        </p:grpSpPr>
        <p:sp>
          <p:nvSpPr>
            <p:cNvPr id="11" name="Google Shape;941;g290225379b6_0_0">
              <a:extLst>
                <a:ext uri="{FF2B5EF4-FFF2-40B4-BE49-F238E27FC236}">
                  <a16:creationId xmlns:a16="http://schemas.microsoft.com/office/drawing/2014/main" id="{EA349D04-8CA2-21EE-DDDD-4A6E703ABD69}"/>
                </a:ext>
              </a:extLst>
            </p:cNvPr>
            <p:cNvSpPr/>
            <p:nvPr/>
          </p:nvSpPr>
          <p:spPr>
            <a:xfrm>
              <a:off x="6943296" y="764689"/>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942;g290225379b6_0_0">
              <a:extLst>
                <a:ext uri="{FF2B5EF4-FFF2-40B4-BE49-F238E27FC236}">
                  <a16:creationId xmlns:a16="http://schemas.microsoft.com/office/drawing/2014/main" id="{02FD51FD-93CE-0B8B-D797-1DB000AFC3A3}"/>
                </a:ext>
              </a:extLst>
            </p:cNvPr>
            <p:cNvSpPr/>
            <p:nvPr/>
          </p:nvSpPr>
          <p:spPr>
            <a:xfrm>
              <a:off x="6943296" y="713891"/>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300" b="1" i="0" u="none" strike="noStrike" cap="none" err="1">
                  <a:solidFill>
                    <a:srgbClr val="FFFFFF"/>
                  </a:solidFill>
                  <a:latin typeface="Arial"/>
                  <a:ea typeface="Arial"/>
                  <a:cs typeface="Arial"/>
                  <a:sym typeface="Arial"/>
                </a:rPr>
                <a:t>Beslissingsactiviteit</a:t>
              </a:r>
              <a:endParaRPr sz="300" b="1" i="0" u="none" strike="noStrike" cap="none">
                <a:solidFill>
                  <a:srgbClr val="FFFFFF"/>
                </a:solidFill>
                <a:latin typeface="Arial"/>
                <a:ea typeface="Arial"/>
                <a:cs typeface="Arial"/>
                <a:sym typeface="Arial"/>
              </a:endParaRPr>
            </a:p>
          </p:txBody>
        </p:sp>
      </p:grpSp>
      <p:cxnSp>
        <p:nvCxnSpPr>
          <p:cNvPr id="13" name="Google Shape;956;g290225379b6_0_0">
            <a:extLst>
              <a:ext uri="{FF2B5EF4-FFF2-40B4-BE49-F238E27FC236}">
                <a16:creationId xmlns:a16="http://schemas.microsoft.com/office/drawing/2014/main" id="{A2BD5F4E-D0DC-AF42-1BF6-4796D011BD63}"/>
              </a:ext>
            </a:extLst>
          </p:cNvPr>
          <p:cNvCxnSpPr>
            <a:cxnSpLocks/>
            <a:stCxn id="908" idx="1"/>
            <a:endCxn id="11" idx="3"/>
          </p:cNvCxnSpPr>
          <p:nvPr/>
        </p:nvCxnSpPr>
        <p:spPr>
          <a:xfrm flipH="1" flipV="1">
            <a:off x="4249958" y="2971108"/>
            <a:ext cx="125989" cy="1103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6669613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0" name="Google Shape;410;g1fb33af7f73_0_670">
            <a:hlinkClick r:id="rId3"/>
          </p:cNvPr>
          <p:cNvPicPr preferRelativeResize="0"/>
          <p:nvPr/>
        </p:nvPicPr>
        <p:blipFill rotWithShape="1">
          <a:blip r:embed="rId4">
            <a:alphaModFix/>
          </a:blip>
          <a:srcRect/>
          <a:stretch/>
        </p:blipFill>
        <p:spPr>
          <a:xfrm>
            <a:off x="2560901" y="2202600"/>
            <a:ext cx="4022197" cy="738300"/>
          </a:xfrm>
          <a:prstGeom prst="rect">
            <a:avLst/>
          </a:prstGeom>
          <a:noFill/>
          <a:ln>
            <a:noFill/>
          </a:ln>
        </p:spPr>
      </p:pic>
    </p:spTree>
    <p:extLst>
      <p:ext uri="{BB962C8B-B14F-4D97-AF65-F5344CB8AC3E}">
        <p14:creationId xmlns:p14="http://schemas.microsoft.com/office/powerpoint/2010/main" val="1975522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0" name="Google Shape;410;g1fb33af7f73_0_670">
            <a:hlinkClick r:id="rId3"/>
          </p:cNvPr>
          <p:cNvPicPr preferRelativeResize="0"/>
          <p:nvPr/>
        </p:nvPicPr>
        <p:blipFill rotWithShape="1">
          <a:blip r:embed="rId4">
            <a:alphaModFix/>
          </a:blip>
          <a:srcRect/>
          <a:stretch/>
        </p:blipFill>
        <p:spPr>
          <a:xfrm>
            <a:off x="2560901" y="2202600"/>
            <a:ext cx="4022197" cy="738300"/>
          </a:xfrm>
          <a:prstGeom prst="rect">
            <a:avLst/>
          </a:prstGeom>
          <a:noFill/>
          <a:ln>
            <a:noFill/>
          </a:ln>
        </p:spPr>
      </p:pic>
      <p:sp>
        <p:nvSpPr>
          <p:cNvPr id="411" name="Google Shape;411;g1fb33af7f73_0_670"/>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Wie is wie?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gfba70e22ce_0_171"/>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gfba70e22ce_0_171"/>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gfba70e22ce_0_171"/>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i="0" u="none" strike="noStrike" cap="none">
                <a:solidFill>
                  <a:srgbClr val="000000"/>
                </a:solidFill>
                <a:latin typeface="Arial"/>
                <a:ea typeface="Arial"/>
                <a:cs typeface="Arial"/>
                <a:sym typeface="Arial"/>
              </a:rPr>
              <a:t>Use cases &amp; voorbeelden</a:t>
            </a:r>
            <a:endParaRPr sz="3200" b="1" i="0" u="none" strike="noStrike" cap="none">
              <a:solidFill>
                <a:srgbClr val="000000"/>
              </a:solidFill>
              <a:latin typeface="Arial"/>
              <a:ea typeface="Arial"/>
              <a:cs typeface="Arial"/>
              <a:sym typeface="Arial"/>
            </a:endParaRPr>
          </a:p>
        </p:txBody>
      </p:sp>
      <p:pic>
        <p:nvPicPr>
          <p:cNvPr id="857" name="Google Shape;857;gfba70e22ce_0_171"/>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extLst>
      <p:ext uri="{BB962C8B-B14F-4D97-AF65-F5344CB8AC3E}">
        <p14:creationId xmlns:p14="http://schemas.microsoft.com/office/powerpoint/2010/main" val="20624731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260"/>
        <p:cNvGrpSpPr/>
        <p:nvPr/>
      </p:nvGrpSpPr>
      <p:grpSpPr>
        <a:xfrm>
          <a:off x="0" y="0"/>
          <a:ext cx="0" cy="0"/>
          <a:chOff x="0" y="0"/>
          <a:chExt cx="0" cy="0"/>
        </a:xfrm>
      </p:grpSpPr>
      <p:pic>
        <p:nvPicPr>
          <p:cNvPr id="2261" name="Google Shape;2261;g2906a1306da_0_48">
            <a:hlinkClick r:id="rId3"/>
          </p:cNvPr>
          <p:cNvPicPr preferRelativeResize="0"/>
          <p:nvPr/>
        </p:nvPicPr>
        <p:blipFill rotWithShape="1">
          <a:blip r:embed="rId4">
            <a:alphaModFix/>
          </a:blip>
          <a:srcRect/>
          <a:stretch/>
        </p:blipFill>
        <p:spPr>
          <a:xfrm>
            <a:off x="2560901" y="2202600"/>
            <a:ext cx="4022197" cy="7383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586"/>
        <p:cNvGrpSpPr/>
        <p:nvPr/>
      </p:nvGrpSpPr>
      <p:grpSpPr>
        <a:xfrm>
          <a:off x="0" y="0"/>
          <a:ext cx="0" cy="0"/>
          <a:chOff x="0" y="0"/>
          <a:chExt cx="0" cy="0"/>
        </a:xfrm>
      </p:grpSpPr>
      <p:sp>
        <p:nvSpPr>
          <p:cNvPr id="3587" name="Google Shape;3587;gfba70e22ce_0_218"/>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8" name="Google Shape;3588;gfba70e22ce_0_218"/>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9" name="Google Shape;3589;gfba70e22ce_0_218"/>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i="0" u="none" strike="noStrike" cap="none">
                <a:solidFill>
                  <a:srgbClr val="000000"/>
                </a:solidFill>
                <a:latin typeface="Arial"/>
                <a:ea typeface="Arial"/>
                <a:cs typeface="Arial"/>
                <a:sym typeface="Arial"/>
              </a:rPr>
              <a:t>Q&amp;A en Next Steps</a:t>
            </a:r>
            <a:endParaRPr sz="3200" b="1" i="0" u="none" strike="noStrike" cap="none">
              <a:solidFill>
                <a:srgbClr val="000000"/>
              </a:solidFill>
              <a:latin typeface="Arial"/>
              <a:ea typeface="Arial"/>
              <a:cs typeface="Arial"/>
              <a:sym typeface="Arial"/>
            </a:endParaRPr>
          </a:p>
        </p:txBody>
      </p:sp>
      <p:pic>
        <p:nvPicPr>
          <p:cNvPr id="3590" name="Google Shape;3590;gfba70e22ce_0_218"/>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594"/>
        <p:cNvGrpSpPr/>
        <p:nvPr/>
      </p:nvGrpSpPr>
      <p:grpSpPr>
        <a:xfrm>
          <a:off x="0" y="0"/>
          <a:ext cx="0" cy="0"/>
          <a:chOff x="0" y="0"/>
          <a:chExt cx="0" cy="0"/>
        </a:xfrm>
      </p:grpSpPr>
      <p:sp>
        <p:nvSpPr>
          <p:cNvPr id="3595" name="Google Shape;3595;p47"/>
          <p:cNvSpPr/>
          <p:nvPr/>
        </p:nvSpPr>
        <p:spPr>
          <a:xfrm>
            <a:off x="602027" y="4357948"/>
            <a:ext cx="1314600" cy="60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3596" name="Google Shape;3596;p47"/>
          <p:cNvGrpSpPr/>
          <p:nvPr/>
        </p:nvGrpSpPr>
        <p:grpSpPr>
          <a:xfrm>
            <a:off x="641992" y="1367322"/>
            <a:ext cx="478299" cy="478299"/>
            <a:chOff x="4640263" y="1219200"/>
            <a:chExt cx="123825" cy="123825"/>
          </a:xfrm>
        </p:grpSpPr>
        <p:sp>
          <p:nvSpPr>
            <p:cNvPr id="3597" name="Google Shape;3597;p47"/>
            <p:cNvSpPr/>
            <p:nvPr/>
          </p:nvSpPr>
          <p:spPr>
            <a:xfrm>
              <a:off x="4673600" y="1285875"/>
              <a:ext cx="22225" cy="22225"/>
            </a:xfrm>
            <a:custGeom>
              <a:avLst/>
              <a:gdLst/>
              <a:ahLst/>
              <a:cxnLst/>
              <a:rect l="l" t="t" r="r" b="b"/>
              <a:pathLst>
                <a:path w="106" h="100" extrusionOk="0">
                  <a:moveTo>
                    <a:pt x="43" y="5"/>
                  </a:moveTo>
                  <a:cubicBezTo>
                    <a:pt x="17" y="11"/>
                    <a:pt x="0" y="37"/>
                    <a:pt x="6" y="63"/>
                  </a:cubicBezTo>
                  <a:cubicBezTo>
                    <a:pt x="9" y="75"/>
                    <a:pt x="16" y="86"/>
                    <a:pt x="27" y="93"/>
                  </a:cubicBezTo>
                  <a:cubicBezTo>
                    <a:pt x="35" y="98"/>
                    <a:pt x="44" y="100"/>
                    <a:pt x="53" y="100"/>
                  </a:cubicBezTo>
                  <a:cubicBezTo>
                    <a:pt x="57" y="100"/>
                    <a:pt x="60" y="100"/>
                    <a:pt x="63" y="99"/>
                  </a:cubicBezTo>
                  <a:cubicBezTo>
                    <a:pt x="89" y="94"/>
                    <a:pt x="106" y="68"/>
                    <a:pt x="100" y="42"/>
                  </a:cubicBezTo>
                  <a:cubicBezTo>
                    <a:pt x="94" y="16"/>
                    <a:pt x="69" y="0"/>
                    <a:pt x="43" y="5"/>
                  </a:cubicBezTo>
                  <a:close/>
                  <a:moveTo>
                    <a:pt x="73" y="65"/>
                  </a:moveTo>
                  <a:cubicBezTo>
                    <a:pt x="70" y="71"/>
                    <a:pt x="64" y="74"/>
                    <a:pt x="58" y="76"/>
                  </a:cubicBezTo>
                  <a:cubicBezTo>
                    <a:pt x="52" y="77"/>
                    <a:pt x="46" y="76"/>
                    <a:pt x="40" y="72"/>
                  </a:cubicBezTo>
                  <a:cubicBezTo>
                    <a:pt x="35" y="69"/>
                    <a:pt x="31" y="64"/>
                    <a:pt x="30" y="57"/>
                  </a:cubicBezTo>
                  <a:cubicBezTo>
                    <a:pt x="27" y="45"/>
                    <a:pt x="35" y="32"/>
                    <a:pt x="48" y="29"/>
                  </a:cubicBezTo>
                  <a:cubicBezTo>
                    <a:pt x="54" y="28"/>
                    <a:pt x="61" y="29"/>
                    <a:pt x="66" y="32"/>
                  </a:cubicBezTo>
                  <a:cubicBezTo>
                    <a:pt x="71" y="36"/>
                    <a:pt x="75" y="41"/>
                    <a:pt x="76" y="47"/>
                  </a:cubicBezTo>
                  <a:cubicBezTo>
                    <a:pt x="78" y="53"/>
                    <a:pt x="77" y="60"/>
                    <a:pt x="73" y="6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98" name="Google Shape;3598;p47"/>
            <p:cNvSpPr/>
            <p:nvPr/>
          </p:nvSpPr>
          <p:spPr>
            <a:xfrm>
              <a:off x="4652963" y="1265238"/>
              <a:ext cx="65088" cy="65088"/>
            </a:xfrm>
            <a:custGeom>
              <a:avLst/>
              <a:gdLst/>
              <a:ahLst/>
              <a:cxnLst/>
              <a:rect l="l" t="t" r="r" b="b"/>
              <a:pathLst>
                <a:path w="304" h="304" extrusionOk="0">
                  <a:moveTo>
                    <a:pt x="304" y="158"/>
                  </a:moveTo>
                  <a:cubicBezTo>
                    <a:pt x="288" y="83"/>
                    <a:pt x="288" y="83"/>
                    <a:pt x="288" y="83"/>
                  </a:cubicBezTo>
                  <a:cubicBezTo>
                    <a:pt x="250" y="82"/>
                    <a:pt x="250" y="82"/>
                    <a:pt x="250" y="82"/>
                  </a:cubicBezTo>
                  <a:cubicBezTo>
                    <a:pt x="244" y="75"/>
                    <a:pt x="238" y="68"/>
                    <a:pt x="231" y="62"/>
                  </a:cubicBezTo>
                  <a:cubicBezTo>
                    <a:pt x="233" y="24"/>
                    <a:pt x="233" y="24"/>
                    <a:pt x="233" y="24"/>
                  </a:cubicBezTo>
                  <a:cubicBezTo>
                    <a:pt x="160" y="0"/>
                    <a:pt x="160" y="0"/>
                    <a:pt x="160" y="0"/>
                  </a:cubicBezTo>
                  <a:cubicBezTo>
                    <a:pt x="140" y="33"/>
                    <a:pt x="140" y="33"/>
                    <a:pt x="140" y="33"/>
                  </a:cubicBezTo>
                  <a:cubicBezTo>
                    <a:pt x="135" y="33"/>
                    <a:pt x="131" y="34"/>
                    <a:pt x="126" y="35"/>
                  </a:cubicBezTo>
                  <a:cubicBezTo>
                    <a:pt x="122" y="36"/>
                    <a:pt x="118" y="37"/>
                    <a:pt x="113" y="39"/>
                  </a:cubicBezTo>
                  <a:cubicBezTo>
                    <a:pt x="81" y="18"/>
                    <a:pt x="81" y="18"/>
                    <a:pt x="81" y="18"/>
                  </a:cubicBezTo>
                  <a:cubicBezTo>
                    <a:pt x="25" y="70"/>
                    <a:pt x="25" y="70"/>
                    <a:pt x="25" y="70"/>
                  </a:cubicBezTo>
                  <a:cubicBezTo>
                    <a:pt x="43" y="103"/>
                    <a:pt x="43" y="103"/>
                    <a:pt x="43" y="103"/>
                  </a:cubicBezTo>
                  <a:cubicBezTo>
                    <a:pt x="39" y="112"/>
                    <a:pt x="36" y="121"/>
                    <a:pt x="34" y="129"/>
                  </a:cubicBezTo>
                  <a:cubicBezTo>
                    <a:pt x="0" y="146"/>
                    <a:pt x="0" y="146"/>
                    <a:pt x="0" y="146"/>
                  </a:cubicBezTo>
                  <a:cubicBezTo>
                    <a:pt x="17" y="221"/>
                    <a:pt x="17" y="221"/>
                    <a:pt x="17" y="221"/>
                  </a:cubicBezTo>
                  <a:cubicBezTo>
                    <a:pt x="55" y="222"/>
                    <a:pt x="55" y="222"/>
                    <a:pt x="55" y="222"/>
                  </a:cubicBezTo>
                  <a:cubicBezTo>
                    <a:pt x="60" y="230"/>
                    <a:pt x="66" y="237"/>
                    <a:pt x="73" y="243"/>
                  </a:cubicBezTo>
                  <a:cubicBezTo>
                    <a:pt x="71" y="281"/>
                    <a:pt x="71" y="281"/>
                    <a:pt x="71" y="281"/>
                  </a:cubicBezTo>
                  <a:cubicBezTo>
                    <a:pt x="144" y="304"/>
                    <a:pt x="144" y="304"/>
                    <a:pt x="144" y="304"/>
                  </a:cubicBezTo>
                  <a:cubicBezTo>
                    <a:pt x="164" y="272"/>
                    <a:pt x="164" y="272"/>
                    <a:pt x="164" y="272"/>
                  </a:cubicBezTo>
                  <a:cubicBezTo>
                    <a:pt x="169" y="271"/>
                    <a:pt x="174" y="270"/>
                    <a:pt x="178" y="270"/>
                  </a:cubicBezTo>
                  <a:cubicBezTo>
                    <a:pt x="182" y="269"/>
                    <a:pt x="186" y="267"/>
                    <a:pt x="191" y="266"/>
                  </a:cubicBezTo>
                  <a:cubicBezTo>
                    <a:pt x="223" y="287"/>
                    <a:pt x="223" y="287"/>
                    <a:pt x="223" y="287"/>
                  </a:cubicBezTo>
                  <a:cubicBezTo>
                    <a:pt x="280" y="235"/>
                    <a:pt x="280" y="235"/>
                    <a:pt x="280" y="235"/>
                  </a:cubicBezTo>
                  <a:cubicBezTo>
                    <a:pt x="262" y="201"/>
                    <a:pt x="262" y="201"/>
                    <a:pt x="262" y="201"/>
                  </a:cubicBezTo>
                  <a:cubicBezTo>
                    <a:pt x="265" y="193"/>
                    <a:pt x="268" y="184"/>
                    <a:pt x="270" y="175"/>
                  </a:cubicBezTo>
                  <a:lnTo>
                    <a:pt x="304" y="158"/>
                  </a:lnTo>
                  <a:close/>
                  <a:moveTo>
                    <a:pt x="248" y="159"/>
                  </a:moveTo>
                  <a:cubicBezTo>
                    <a:pt x="246" y="169"/>
                    <a:pt x="246" y="169"/>
                    <a:pt x="246" y="169"/>
                  </a:cubicBezTo>
                  <a:cubicBezTo>
                    <a:pt x="245" y="177"/>
                    <a:pt x="243" y="185"/>
                    <a:pt x="239" y="193"/>
                  </a:cubicBezTo>
                  <a:cubicBezTo>
                    <a:pt x="234" y="202"/>
                    <a:pt x="234" y="202"/>
                    <a:pt x="234" y="202"/>
                  </a:cubicBezTo>
                  <a:cubicBezTo>
                    <a:pt x="249" y="230"/>
                    <a:pt x="249" y="230"/>
                    <a:pt x="249" y="230"/>
                  </a:cubicBezTo>
                  <a:cubicBezTo>
                    <a:pt x="221" y="256"/>
                    <a:pt x="221" y="256"/>
                    <a:pt x="221" y="256"/>
                  </a:cubicBezTo>
                  <a:cubicBezTo>
                    <a:pt x="194" y="239"/>
                    <a:pt x="194" y="239"/>
                    <a:pt x="194" y="239"/>
                  </a:cubicBezTo>
                  <a:cubicBezTo>
                    <a:pt x="184" y="242"/>
                    <a:pt x="184" y="242"/>
                    <a:pt x="184" y="242"/>
                  </a:cubicBezTo>
                  <a:cubicBezTo>
                    <a:pt x="180" y="244"/>
                    <a:pt x="176" y="245"/>
                    <a:pt x="173" y="246"/>
                  </a:cubicBezTo>
                  <a:cubicBezTo>
                    <a:pt x="169" y="247"/>
                    <a:pt x="165" y="247"/>
                    <a:pt x="161" y="248"/>
                  </a:cubicBezTo>
                  <a:cubicBezTo>
                    <a:pt x="150" y="249"/>
                    <a:pt x="150" y="249"/>
                    <a:pt x="150" y="249"/>
                  </a:cubicBezTo>
                  <a:cubicBezTo>
                    <a:pt x="134" y="275"/>
                    <a:pt x="134" y="275"/>
                    <a:pt x="134" y="275"/>
                  </a:cubicBezTo>
                  <a:cubicBezTo>
                    <a:pt x="96" y="264"/>
                    <a:pt x="96" y="264"/>
                    <a:pt x="96" y="264"/>
                  </a:cubicBezTo>
                  <a:cubicBezTo>
                    <a:pt x="98" y="232"/>
                    <a:pt x="98" y="232"/>
                    <a:pt x="98" y="232"/>
                  </a:cubicBezTo>
                  <a:cubicBezTo>
                    <a:pt x="90" y="225"/>
                    <a:pt x="90" y="225"/>
                    <a:pt x="90" y="225"/>
                  </a:cubicBezTo>
                  <a:cubicBezTo>
                    <a:pt x="84" y="220"/>
                    <a:pt x="78" y="214"/>
                    <a:pt x="74" y="207"/>
                  </a:cubicBezTo>
                  <a:cubicBezTo>
                    <a:pt x="68" y="199"/>
                    <a:pt x="68" y="199"/>
                    <a:pt x="68" y="199"/>
                  </a:cubicBezTo>
                  <a:cubicBezTo>
                    <a:pt x="36" y="198"/>
                    <a:pt x="36" y="198"/>
                    <a:pt x="36" y="198"/>
                  </a:cubicBezTo>
                  <a:cubicBezTo>
                    <a:pt x="28" y="160"/>
                    <a:pt x="28" y="160"/>
                    <a:pt x="28" y="160"/>
                  </a:cubicBezTo>
                  <a:cubicBezTo>
                    <a:pt x="56" y="146"/>
                    <a:pt x="56" y="146"/>
                    <a:pt x="56" y="146"/>
                  </a:cubicBezTo>
                  <a:cubicBezTo>
                    <a:pt x="58" y="135"/>
                    <a:pt x="58" y="135"/>
                    <a:pt x="58" y="135"/>
                  </a:cubicBezTo>
                  <a:cubicBezTo>
                    <a:pt x="59" y="127"/>
                    <a:pt x="62" y="120"/>
                    <a:pt x="65" y="112"/>
                  </a:cubicBezTo>
                  <a:cubicBezTo>
                    <a:pt x="70" y="102"/>
                    <a:pt x="70" y="102"/>
                    <a:pt x="70" y="102"/>
                  </a:cubicBezTo>
                  <a:cubicBezTo>
                    <a:pt x="55" y="75"/>
                    <a:pt x="55" y="75"/>
                    <a:pt x="55" y="75"/>
                  </a:cubicBezTo>
                  <a:cubicBezTo>
                    <a:pt x="84" y="48"/>
                    <a:pt x="84" y="48"/>
                    <a:pt x="84" y="48"/>
                  </a:cubicBezTo>
                  <a:cubicBezTo>
                    <a:pt x="110" y="66"/>
                    <a:pt x="110" y="66"/>
                    <a:pt x="110" y="66"/>
                  </a:cubicBezTo>
                  <a:cubicBezTo>
                    <a:pt x="120" y="62"/>
                    <a:pt x="120" y="62"/>
                    <a:pt x="120" y="62"/>
                  </a:cubicBezTo>
                  <a:cubicBezTo>
                    <a:pt x="124" y="61"/>
                    <a:pt x="128" y="59"/>
                    <a:pt x="132" y="59"/>
                  </a:cubicBezTo>
                  <a:cubicBezTo>
                    <a:pt x="135" y="58"/>
                    <a:pt x="139" y="57"/>
                    <a:pt x="144" y="57"/>
                  </a:cubicBezTo>
                  <a:cubicBezTo>
                    <a:pt x="154" y="56"/>
                    <a:pt x="154" y="56"/>
                    <a:pt x="154" y="56"/>
                  </a:cubicBezTo>
                  <a:cubicBezTo>
                    <a:pt x="171" y="29"/>
                    <a:pt x="171" y="29"/>
                    <a:pt x="171" y="29"/>
                  </a:cubicBezTo>
                  <a:cubicBezTo>
                    <a:pt x="208" y="41"/>
                    <a:pt x="208" y="41"/>
                    <a:pt x="208" y="41"/>
                  </a:cubicBezTo>
                  <a:cubicBezTo>
                    <a:pt x="206" y="72"/>
                    <a:pt x="206" y="72"/>
                    <a:pt x="206" y="72"/>
                  </a:cubicBezTo>
                  <a:cubicBezTo>
                    <a:pt x="214" y="79"/>
                    <a:pt x="214" y="79"/>
                    <a:pt x="214" y="79"/>
                  </a:cubicBezTo>
                  <a:cubicBezTo>
                    <a:pt x="221" y="85"/>
                    <a:pt x="226" y="91"/>
                    <a:pt x="231" y="97"/>
                  </a:cubicBezTo>
                  <a:cubicBezTo>
                    <a:pt x="237" y="106"/>
                    <a:pt x="237" y="106"/>
                    <a:pt x="237" y="106"/>
                  </a:cubicBezTo>
                  <a:cubicBezTo>
                    <a:pt x="268" y="107"/>
                    <a:pt x="268" y="107"/>
                    <a:pt x="268" y="107"/>
                  </a:cubicBezTo>
                  <a:cubicBezTo>
                    <a:pt x="276" y="145"/>
                    <a:pt x="276" y="145"/>
                    <a:pt x="276" y="145"/>
                  </a:cubicBezTo>
                  <a:lnTo>
                    <a:pt x="248" y="1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99" name="Google Shape;3599;p47"/>
            <p:cNvSpPr/>
            <p:nvPr/>
          </p:nvSpPr>
          <p:spPr>
            <a:xfrm>
              <a:off x="4703763" y="1233488"/>
              <a:ext cx="47625" cy="47625"/>
            </a:xfrm>
            <a:custGeom>
              <a:avLst/>
              <a:gdLst/>
              <a:ahLst/>
              <a:cxnLst/>
              <a:rect l="l" t="t" r="r" b="b"/>
              <a:pathLst>
                <a:path w="224" h="223" extrusionOk="0">
                  <a:moveTo>
                    <a:pt x="200" y="101"/>
                  </a:moveTo>
                  <a:cubicBezTo>
                    <a:pt x="200" y="98"/>
                    <a:pt x="199" y="95"/>
                    <a:pt x="199" y="92"/>
                  </a:cubicBezTo>
                  <a:cubicBezTo>
                    <a:pt x="198" y="90"/>
                    <a:pt x="197" y="87"/>
                    <a:pt x="196" y="84"/>
                  </a:cubicBezTo>
                  <a:cubicBezTo>
                    <a:pt x="212" y="61"/>
                    <a:pt x="212" y="61"/>
                    <a:pt x="212" y="61"/>
                  </a:cubicBezTo>
                  <a:cubicBezTo>
                    <a:pt x="171" y="16"/>
                    <a:pt x="171" y="16"/>
                    <a:pt x="171" y="16"/>
                  </a:cubicBezTo>
                  <a:cubicBezTo>
                    <a:pt x="147" y="30"/>
                    <a:pt x="147" y="30"/>
                    <a:pt x="147" y="30"/>
                  </a:cubicBezTo>
                  <a:cubicBezTo>
                    <a:pt x="141" y="28"/>
                    <a:pt x="136" y="26"/>
                    <a:pt x="131" y="25"/>
                  </a:cubicBezTo>
                  <a:cubicBezTo>
                    <a:pt x="119" y="0"/>
                    <a:pt x="119" y="0"/>
                    <a:pt x="119" y="0"/>
                  </a:cubicBezTo>
                  <a:cubicBezTo>
                    <a:pt x="59" y="13"/>
                    <a:pt x="59" y="13"/>
                    <a:pt x="59" y="13"/>
                  </a:cubicBezTo>
                  <a:cubicBezTo>
                    <a:pt x="59" y="41"/>
                    <a:pt x="59" y="41"/>
                    <a:pt x="59" y="41"/>
                  </a:cubicBezTo>
                  <a:cubicBezTo>
                    <a:pt x="54" y="44"/>
                    <a:pt x="50" y="48"/>
                    <a:pt x="46" y="52"/>
                  </a:cubicBezTo>
                  <a:cubicBezTo>
                    <a:pt x="18" y="50"/>
                    <a:pt x="18" y="50"/>
                    <a:pt x="18" y="50"/>
                  </a:cubicBezTo>
                  <a:cubicBezTo>
                    <a:pt x="0" y="108"/>
                    <a:pt x="0" y="108"/>
                    <a:pt x="0" y="108"/>
                  </a:cubicBezTo>
                  <a:cubicBezTo>
                    <a:pt x="24" y="122"/>
                    <a:pt x="24" y="122"/>
                    <a:pt x="24" y="122"/>
                  </a:cubicBezTo>
                  <a:cubicBezTo>
                    <a:pt x="24" y="125"/>
                    <a:pt x="25" y="128"/>
                    <a:pt x="25" y="130"/>
                  </a:cubicBezTo>
                  <a:cubicBezTo>
                    <a:pt x="26" y="133"/>
                    <a:pt x="27" y="136"/>
                    <a:pt x="28" y="139"/>
                  </a:cubicBezTo>
                  <a:cubicBezTo>
                    <a:pt x="12" y="162"/>
                    <a:pt x="12" y="162"/>
                    <a:pt x="12" y="162"/>
                  </a:cubicBezTo>
                  <a:cubicBezTo>
                    <a:pt x="53" y="206"/>
                    <a:pt x="53" y="206"/>
                    <a:pt x="53" y="206"/>
                  </a:cubicBezTo>
                  <a:cubicBezTo>
                    <a:pt x="77" y="193"/>
                    <a:pt x="77" y="193"/>
                    <a:pt x="77" y="193"/>
                  </a:cubicBezTo>
                  <a:cubicBezTo>
                    <a:pt x="83" y="195"/>
                    <a:pt x="88" y="197"/>
                    <a:pt x="93" y="198"/>
                  </a:cubicBezTo>
                  <a:cubicBezTo>
                    <a:pt x="106" y="223"/>
                    <a:pt x="106" y="223"/>
                    <a:pt x="106" y="223"/>
                  </a:cubicBezTo>
                  <a:cubicBezTo>
                    <a:pt x="165" y="210"/>
                    <a:pt x="165" y="210"/>
                    <a:pt x="165" y="210"/>
                  </a:cubicBezTo>
                  <a:cubicBezTo>
                    <a:pt x="165" y="182"/>
                    <a:pt x="165" y="182"/>
                    <a:pt x="165" y="182"/>
                  </a:cubicBezTo>
                  <a:cubicBezTo>
                    <a:pt x="170" y="179"/>
                    <a:pt x="174" y="175"/>
                    <a:pt x="178" y="171"/>
                  </a:cubicBezTo>
                  <a:cubicBezTo>
                    <a:pt x="206" y="173"/>
                    <a:pt x="206" y="173"/>
                    <a:pt x="206" y="173"/>
                  </a:cubicBezTo>
                  <a:cubicBezTo>
                    <a:pt x="224" y="115"/>
                    <a:pt x="224" y="115"/>
                    <a:pt x="224" y="115"/>
                  </a:cubicBezTo>
                  <a:lnTo>
                    <a:pt x="200" y="101"/>
                  </a:lnTo>
                  <a:close/>
                  <a:moveTo>
                    <a:pt x="55" y="142"/>
                  </a:moveTo>
                  <a:cubicBezTo>
                    <a:pt x="52" y="133"/>
                    <a:pt x="52" y="133"/>
                    <a:pt x="52" y="133"/>
                  </a:cubicBezTo>
                  <a:cubicBezTo>
                    <a:pt x="51" y="130"/>
                    <a:pt x="50" y="128"/>
                    <a:pt x="49" y="125"/>
                  </a:cubicBezTo>
                  <a:cubicBezTo>
                    <a:pt x="49" y="123"/>
                    <a:pt x="49" y="120"/>
                    <a:pt x="48" y="117"/>
                  </a:cubicBezTo>
                  <a:cubicBezTo>
                    <a:pt x="47" y="108"/>
                    <a:pt x="47" y="108"/>
                    <a:pt x="47" y="108"/>
                  </a:cubicBezTo>
                  <a:cubicBezTo>
                    <a:pt x="29" y="97"/>
                    <a:pt x="29" y="97"/>
                    <a:pt x="29" y="97"/>
                  </a:cubicBezTo>
                  <a:cubicBezTo>
                    <a:pt x="36" y="76"/>
                    <a:pt x="36" y="76"/>
                    <a:pt x="36" y="76"/>
                  </a:cubicBezTo>
                  <a:cubicBezTo>
                    <a:pt x="57" y="77"/>
                    <a:pt x="57" y="77"/>
                    <a:pt x="57" y="77"/>
                  </a:cubicBezTo>
                  <a:cubicBezTo>
                    <a:pt x="63" y="70"/>
                    <a:pt x="63" y="70"/>
                    <a:pt x="63" y="70"/>
                  </a:cubicBezTo>
                  <a:cubicBezTo>
                    <a:pt x="67" y="66"/>
                    <a:pt x="71" y="62"/>
                    <a:pt x="75" y="59"/>
                  </a:cubicBezTo>
                  <a:cubicBezTo>
                    <a:pt x="83" y="54"/>
                    <a:pt x="83" y="54"/>
                    <a:pt x="83" y="54"/>
                  </a:cubicBezTo>
                  <a:cubicBezTo>
                    <a:pt x="84" y="33"/>
                    <a:pt x="84" y="33"/>
                    <a:pt x="84" y="33"/>
                  </a:cubicBezTo>
                  <a:cubicBezTo>
                    <a:pt x="105" y="28"/>
                    <a:pt x="105" y="28"/>
                    <a:pt x="105" y="28"/>
                  </a:cubicBezTo>
                  <a:cubicBezTo>
                    <a:pt x="114" y="47"/>
                    <a:pt x="114" y="47"/>
                    <a:pt x="114" y="47"/>
                  </a:cubicBezTo>
                  <a:cubicBezTo>
                    <a:pt x="123" y="48"/>
                    <a:pt x="123" y="48"/>
                    <a:pt x="123" y="48"/>
                  </a:cubicBezTo>
                  <a:cubicBezTo>
                    <a:pt x="129" y="49"/>
                    <a:pt x="134" y="51"/>
                    <a:pt x="139" y="54"/>
                  </a:cubicBezTo>
                  <a:cubicBezTo>
                    <a:pt x="147" y="57"/>
                    <a:pt x="147" y="57"/>
                    <a:pt x="147" y="57"/>
                  </a:cubicBezTo>
                  <a:cubicBezTo>
                    <a:pt x="166" y="47"/>
                    <a:pt x="166" y="47"/>
                    <a:pt x="166" y="47"/>
                  </a:cubicBezTo>
                  <a:cubicBezTo>
                    <a:pt x="181" y="63"/>
                    <a:pt x="181" y="63"/>
                    <a:pt x="181" y="63"/>
                  </a:cubicBezTo>
                  <a:cubicBezTo>
                    <a:pt x="169" y="81"/>
                    <a:pt x="169" y="81"/>
                    <a:pt x="169" y="81"/>
                  </a:cubicBezTo>
                  <a:cubicBezTo>
                    <a:pt x="172" y="90"/>
                    <a:pt x="172" y="90"/>
                    <a:pt x="172" y="90"/>
                  </a:cubicBezTo>
                  <a:cubicBezTo>
                    <a:pt x="173" y="93"/>
                    <a:pt x="174" y="95"/>
                    <a:pt x="175" y="98"/>
                  </a:cubicBezTo>
                  <a:cubicBezTo>
                    <a:pt x="175" y="100"/>
                    <a:pt x="175" y="103"/>
                    <a:pt x="176" y="106"/>
                  </a:cubicBezTo>
                  <a:cubicBezTo>
                    <a:pt x="177" y="115"/>
                    <a:pt x="177" y="115"/>
                    <a:pt x="177" y="115"/>
                  </a:cubicBezTo>
                  <a:cubicBezTo>
                    <a:pt x="195" y="126"/>
                    <a:pt x="195" y="126"/>
                    <a:pt x="195" y="126"/>
                  </a:cubicBezTo>
                  <a:cubicBezTo>
                    <a:pt x="188" y="147"/>
                    <a:pt x="188" y="147"/>
                    <a:pt x="188" y="147"/>
                  </a:cubicBezTo>
                  <a:cubicBezTo>
                    <a:pt x="167" y="146"/>
                    <a:pt x="167" y="146"/>
                    <a:pt x="167" y="146"/>
                  </a:cubicBezTo>
                  <a:cubicBezTo>
                    <a:pt x="161" y="153"/>
                    <a:pt x="161" y="153"/>
                    <a:pt x="161" y="153"/>
                  </a:cubicBezTo>
                  <a:cubicBezTo>
                    <a:pt x="157" y="157"/>
                    <a:pt x="153" y="161"/>
                    <a:pt x="149" y="164"/>
                  </a:cubicBezTo>
                  <a:cubicBezTo>
                    <a:pt x="141" y="169"/>
                    <a:pt x="141" y="169"/>
                    <a:pt x="141" y="169"/>
                  </a:cubicBezTo>
                  <a:cubicBezTo>
                    <a:pt x="140" y="190"/>
                    <a:pt x="140" y="190"/>
                    <a:pt x="140" y="190"/>
                  </a:cubicBezTo>
                  <a:cubicBezTo>
                    <a:pt x="119" y="195"/>
                    <a:pt x="119" y="195"/>
                    <a:pt x="119" y="195"/>
                  </a:cubicBezTo>
                  <a:cubicBezTo>
                    <a:pt x="110" y="176"/>
                    <a:pt x="110" y="176"/>
                    <a:pt x="110" y="176"/>
                  </a:cubicBezTo>
                  <a:cubicBezTo>
                    <a:pt x="101" y="174"/>
                    <a:pt x="101" y="174"/>
                    <a:pt x="101" y="174"/>
                  </a:cubicBezTo>
                  <a:cubicBezTo>
                    <a:pt x="95" y="174"/>
                    <a:pt x="90" y="172"/>
                    <a:pt x="85" y="169"/>
                  </a:cubicBezTo>
                  <a:cubicBezTo>
                    <a:pt x="77" y="165"/>
                    <a:pt x="77" y="165"/>
                    <a:pt x="77" y="165"/>
                  </a:cubicBezTo>
                  <a:cubicBezTo>
                    <a:pt x="58" y="176"/>
                    <a:pt x="58" y="176"/>
                    <a:pt x="58" y="176"/>
                  </a:cubicBezTo>
                  <a:cubicBezTo>
                    <a:pt x="43" y="160"/>
                    <a:pt x="43" y="160"/>
                    <a:pt x="43" y="160"/>
                  </a:cubicBezTo>
                  <a:lnTo>
                    <a:pt x="55" y="14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00" name="Google Shape;3600;p47"/>
            <p:cNvSpPr/>
            <p:nvPr/>
          </p:nvSpPr>
          <p:spPr>
            <a:xfrm>
              <a:off x="4719638" y="1249363"/>
              <a:ext cx="17463" cy="15875"/>
            </a:xfrm>
            <a:custGeom>
              <a:avLst/>
              <a:gdLst/>
              <a:ahLst/>
              <a:cxnLst/>
              <a:rect l="l" t="t" r="r" b="b"/>
              <a:pathLst>
                <a:path w="80" h="79" extrusionOk="0">
                  <a:moveTo>
                    <a:pt x="19" y="73"/>
                  </a:moveTo>
                  <a:cubicBezTo>
                    <a:pt x="25" y="77"/>
                    <a:pt x="32" y="79"/>
                    <a:pt x="39" y="79"/>
                  </a:cubicBezTo>
                  <a:cubicBezTo>
                    <a:pt x="42" y="79"/>
                    <a:pt x="44" y="79"/>
                    <a:pt x="47" y="78"/>
                  </a:cubicBezTo>
                  <a:cubicBezTo>
                    <a:pt x="67" y="74"/>
                    <a:pt x="80" y="54"/>
                    <a:pt x="76" y="33"/>
                  </a:cubicBezTo>
                  <a:cubicBezTo>
                    <a:pt x="76" y="33"/>
                    <a:pt x="76" y="33"/>
                    <a:pt x="76" y="33"/>
                  </a:cubicBezTo>
                  <a:cubicBezTo>
                    <a:pt x="71" y="13"/>
                    <a:pt x="51" y="0"/>
                    <a:pt x="31" y="5"/>
                  </a:cubicBezTo>
                  <a:cubicBezTo>
                    <a:pt x="21" y="7"/>
                    <a:pt x="13" y="13"/>
                    <a:pt x="7" y="21"/>
                  </a:cubicBezTo>
                  <a:cubicBezTo>
                    <a:pt x="2" y="30"/>
                    <a:pt x="0" y="40"/>
                    <a:pt x="2" y="50"/>
                  </a:cubicBezTo>
                  <a:cubicBezTo>
                    <a:pt x="4" y="59"/>
                    <a:pt x="10" y="68"/>
                    <a:pt x="19" y="73"/>
                  </a:cubicBezTo>
                  <a:close/>
                  <a:moveTo>
                    <a:pt x="28" y="34"/>
                  </a:moveTo>
                  <a:cubicBezTo>
                    <a:pt x="30" y="31"/>
                    <a:pt x="33" y="29"/>
                    <a:pt x="36" y="29"/>
                  </a:cubicBezTo>
                  <a:cubicBezTo>
                    <a:pt x="37" y="28"/>
                    <a:pt x="38" y="28"/>
                    <a:pt x="39" y="28"/>
                  </a:cubicBezTo>
                  <a:cubicBezTo>
                    <a:pt x="45" y="28"/>
                    <a:pt x="50" y="33"/>
                    <a:pt x="52" y="39"/>
                  </a:cubicBezTo>
                  <a:cubicBezTo>
                    <a:pt x="53" y="42"/>
                    <a:pt x="52" y="46"/>
                    <a:pt x="50" y="49"/>
                  </a:cubicBezTo>
                  <a:cubicBezTo>
                    <a:pt x="48" y="51"/>
                    <a:pt x="45" y="54"/>
                    <a:pt x="42" y="54"/>
                  </a:cubicBezTo>
                  <a:cubicBezTo>
                    <a:pt x="35" y="56"/>
                    <a:pt x="28" y="51"/>
                    <a:pt x="26" y="44"/>
                  </a:cubicBezTo>
                  <a:cubicBezTo>
                    <a:pt x="25" y="41"/>
                    <a:pt x="26" y="37"/>
                    <a:pt x="28" y="3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01" name="Google Shape;3601;p47"/>
            <p:cNvSpPr/>
            <p:nvPr/>
          </p:nvSpPr>
          <p:spPr>
            <a:xfrm>
              <a:off x="4640263" y="1219200"/>
              <a:ext cx="123825" cy="123825"/>
            </a:xfrm>
            <a:custGeom>
              <a:avLst/>
              <a:gdLst/>
              <a:ahLst/>
              <a:cxnLst/>
              <a:rect l="l" t="t" r="r" b="b"/>
              <a:pathLst>
                <a:path w="78" h="78" extrusionOk="0">
                  <a:moveTo>
                    <a:pt x="0" y="0"/>
                  </a:moveTo>
                  <a:lnTo>
                    <a:pt x="0" y="78"/>
                  </a:lnTo>
                  <a:lnTo>
                    <a:pt x="78" y="78"/>
                  </a:lnTo>
                  <a:lnTo>
                    <a:pt x="78" y="0"/>
                  </a:lnTo>
                  <a:lnTo>
                    <a:pt x="0" y="0"/>
                  </a:lnTo>
                  <a:close/>
                  <a:moveTo>
                    <a:pt x="74" y="74"/>
                  </a:moveTo>
                  <a:lnTo>
                    <a:pt x="4" y="74"/>
                  </a:lnTo>
                  <a:lnTo>
                    <a:pt x="4" y="3"/>
                  </a:lnTo>
                  <a:lnTo>
                    <a:pt x="74" y="3"/>
                  </a:lnTo>
                  <a:lnTo>
                    <a:pt x="74" y="7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3602" name="Google Shape;3602;p47"/>
          <p:cNvGrpSpPr/>
          <p:nvPr/>
        </p:nvGrpSpPr>
        <p:grpSpPr>
          <a:xfrm>
            <a:off x="630430" y="1988262"/>
            <a:ext cx="470610" cy="478327"/>
            <a:chOff x="6215424" y="4028218"/>
            <a:chExt cx="202814" cy="206140"/>
          </a:xfrm>
        </p:grpSpPr>
        <p:sp>
          <p:nvSpPr>
            <p:cNvPr id="3603" name="Google Shape;3603;p47"/>
            <p:cNvSpPr/>
            <p:nvPr/>
          </p:nvSpPr>
          <p:spPr>
            <a:xfrm>
              <a:off x="6251997" y="4071442"/>
              <a:ext cx="86400" cy="66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3604" name="Google Shape;3604;p47"/>
            <p:cNvSpPr/>
            <p:nvPr/>
          </p:nvSpPr>
          <p:spPr>
            <a:xfrm>
              <a:off x="6251997" y="4108014"/>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3605" name="Google Shape;3605;p47"/>
            <p:cNvSpPr/>
            <p:nvPr/>
          </p:nvSpPr>
          <p:spPr>
            <a:xfrm>
              <a:off x="6251997" y="4144589"/>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3606" name="Google Shape;3606;p47"/>
            <p:cNvSpPr/>
            <p:nvPr/>
          </p:nvSpPr>
          <p:spPr>
            <a:xfrm>
              <a:off x="6251997" y="4181161"/>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3607" name="Google Shape;3607;p47"/>
            <p:cNvSpPr/>
            <p:nvPr/>
          </p:nvSpPr>
          <p:spPr>
            <a:xfrm>
              <a:off x="6215424" y="4028218"/>
              <a:ext cx="202814" cy="206140"/>
            </a:xfrm>
            <a:custGeom>
              <a:avLst/>
              <a:gdLst/>
              <a:ahLst/>
              <a:cxnLst/>
              <a:rect l="l" t="t" r="r" b="b"/>
              <a:pathLst>
                <a:path w="61" h="62" extrusionOk="0">
                  <a:moveTo>
                    <a:pt x="48" y="0"/>
                  </a:moveTo>
                  <a:lnTo>
                    <a:pt x="0" y="0"/>
                  </a:lnTo>
                  <a:lnTo>
                    <a:pt x="0" y="62"/>
                  </a:lnTo>
                  <a:lnTo>
                    <a:pt x="61" y="62"/>
                  </a:lnTo>
                  <a:lnTo>
                    <a:pt x="61" y="13"/>
                  </a:lnTo>
                  <a:lnTo>
                    <a:pt x="48" y="0"/>
                  </a:lnTo>
                  <a:close/>
                  <a:moveTo>
                    <a:pt x="49" y="5"/>
                  </a:moveTo>
                  <a:lnTo>
                    <a:pt x="57" y="13"/>
                  </a:lnTo>
                  <a:lnTo>
                    <a:pt x="49" y="13"/>
                  </a:lnTo>
                  <a:lnTo>
                    <a:pt x="49" y="5"/>
                  </a:lnTo>
                  <a:close/>
                  <a:moveTo>
                    <a:pt x="2" y="59"/>
                  </a:moveTo>
                  <a:lnTo>
                    <a:pt x="2" y="3"/>
                  </a:lnTo>
                  <a:lnTo>
                    <a:pt x="46" y="3"/>
                  </a:lnTo>
                  <a:lnTo>
                    <a:pt x="46" y="15"/>
                  </a:lnTo>
                  <a:lnTo>
                    <a:pt x="59" y="15"/>
                  </a:lnTo>
                  <a:lnTo>
                    <a:pt x="59" y="59"/>
                  </a:lnTo>
                  <a:lnTo>
                    <a:pt x="2" y="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grpSp>
      <p:grpSp>
        <p:nvGrpSpPr>
          <p:cNvPr id="3608" name="Google Shape;3608;p47"/>
          <p:cNvGrpSpPr/>
          <p:nvPr/>
        </p:nvGrpSpPr>
        <p:grpSpPr>
          <a:xfrm>
            <a:off x="636286" y="4431858"/>
            <a:ext cx="479163" cy="478593"/>
            <a:chOff x="4148138" y="53975"/>
            <a:chExt cx="1335088" cy="1333500"/>
          </a:xfrm>
        </p:grpSpPr>
        <p:sp>
          <p:nvSpPr>
            <p:cNvPr id="3609" name="Google Shape;3609;p47"/>
            <p:cNvSpPr/>
            <p:nvPr/>
          </p:nvSpPr>
          <p:spPr>
            <a:xfrm>
              <a:off x="4579938" y="236538"/>
              <a:ext cx="685800" cy="479425"/>
            </a:xfrm>
            <a:custGeom>
              <a:avLst/>
              <a:gdLst/>
              <a:ahLst/>
              <a:cxnLst/>
              <a:rect l="l" t="t" r="r" b="b"/>
              <a:pathLst>
                <a:path w="432" h="302" extrusionOk="0">
                  <a:moveTo>
                    <a:pt x="297" y="0"/>
                  </a:moveTo>
                  <a:lnTo>
                    <a:pt x="265" y="0"/>
                  </a:lnTo>
                  <a:lnTo>
                    <a:pt x="165" y="0"/>
                  </a:lnTo>
                  <a:lnTo>
                    <a:pt x="132" y="0"/>
                  </a:lnTo>
                  <a:lnTo>
                    <a:pt x="0" y="0"/>
                  </a:lnTo>
                  <a:lnTo>
                    <a:pt x="0" y="166"/>
                  </a:lnTo>
                  <a:lnTo>
                    <a:pt x="132" y="166"/>
                  </a:lnTo>
                  <a:lnTo>
                    <a:pt x="132" y="302"/>
                  </a:lnTo>
                  <a:lnTo>
                    <a:pt x="297" y="302"/>
                  </a:lnTo>
                  <a:lnTo>
                    <a:pt x="297" y="166"/>
                  </a:lnTo>
                  <a:lnTo>
                    <a:pt x="432" y="166"/>
                  </a:lnTo>
                  <a:lnTo>
                    <a:pt x="432" y="0"/>
                  </a:lnTo>
                  <a:lnTo>
                    <a:pt x="297" y="0"/>
                  </a:lnTo>
                  <a:close/>
                  <a:moveTo>
                    <a:pt x="130" y="131"/>
                  </a:moveTo>
                  <a:lnTo>
                    <a:pt x="35" y="131"/>
                  </a:lnTo>
                  <a:lnTo>
                    <a:pt x="35" y="35"/>
                  </a:lnTo>
                  <a:lnTo>
                    <a:pt x="130" y="35"/>
                  </a:lnTo>
                  <a:lnTo>
                    <a:pt x="130" y="131"/>
                  </a:lnTo>
                  <a:close/>
                  <a:moveTo>
                    <a:pt x="168" y="35"/>
                  </a:moveTo>
                  <a:lnTo>
                    <a:pt x="262" y="35"/>
                  </a:lnTo>
                  <a:lnTo>
                    <a:pt x="262" y="131"/>
                  </a:lnTo>
                  <a:lnTo>
                    <a:pt x="168" y="131"/>
                  </a:lnTo>
                  <a:lnTo>
                    <a:pt x="168" y="35"/>
                  </a:lnTo>
                  <a:close/>
                  <a:moveTo>
                    <a:pt x="262" y="267"/>
                  </a:moveTo>
                  <a:lnTo>
                    <a:pt x="168" y="267"/>
                  </a:lnTo>
                  <a:lnTo>
                    <a:pt x="168" y="171"/>
                  </a:lnTo>
                  <a:lnTo>
                    <a:pt x="262" y="171"/>
                  </a:lnTo>
                  <a:lnTo>
                    <a:pt x="262" y="267"/>
                  </a:lnTo>
                  <a:close/>
                  <a:moveTo>
                    <a:pt x="397" y="131"/>
                  </a:moveTo>
                  <a:lnTo>
                    <a:pt x="300" y="131"/>
                  </a:lnTo>
                  <a:lnTo>
                    <a:pt x="300" y="35"/>
                  </a:lnTo>
                  <a:lnTo>
                    <a:pt x="397" y="35"/>
                  </a:lnTo>
                  <a:lnTo>
                    <a:pt x="397" y="13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10" name="Google Shape;3610;p47"/>
            <p:cNvSpPr/>
            <p:nvPr/>
          </p:nvSpPr>
          <p:spPr>
            <a:xfrm>
              <a:off x="4148138" y="53975"/>
              <a:ext cx="1335088" cy="1333500"/>
            </a:xfrm>
            <a:custGeom>
              <a:avLst/>
              <a:gdLst/>
              <a:ahLst/>
              <a:cxnLst/>
              <a:rect l="l" t="t" r="r" b="b"/>
              <a:pathLst>
                <a:path w="841" h="840" extrusionOk="0">
                  <a:moveTo>
                    <a:pt x="0" y="0"/>
                  </a:moveTo>
                  <a:lnTo>
                    <a:pt x="0" y="538"/>
                  </a:lnTo>
                  <a:lnTo>
                    <a:pt x="0" y="674"/>
                  </a:lnTo>
                  <a:lnTo>
                    <a:pt x="0" y="704"/>
                  </a:lnTo>
                  <a:lnTo>
                    <a:pt x="0" y="840"/>
                  </a:lnTo>
                  <a:lnTo>
                    <a:pt x="133" y="840"/>
                  </a:lnTo>
                  <a:lnTo>
                    <a:pt x="166" y="840"/>
                  </a:lnTo>
                  <a:lnTo>
                    <a:pt x="266" y="840"/>
                  </a:lnTo>
                  <a:lnTo>
                    <a:pt x="299" y="840"/>
                  </a:lnTo>
                  <a:lnTo>
                    <a:pt x="432" y="840"/>
                  </a:lnTo>
                  <a:lnTo>
                    <a:pt x="542" y="840"/>
                  </a:lnTo>
                  <a:lnTo>
                    <a:pt x="675" y="840"/>
                  </a:lnTo>
                  <a:lnTo>
                    <a:pt x="708" y="840"/>
                  </a:lnTo>
                  <a:lnTo>
                    <a:pt x="841" y="840"/>
                  </a:lnTo>
                  <a:lnTo>
                    <a:pt x="841" y="704"/>
                  </a:lnTo>
                  <a:lnTo>
                    <a:pt x="841" y="674"/>
                  </a:lnTo>
                  <a:lnTo>
                    <a:pt x="841" y="569"/>
                  </a:lnTo>
                  <a:lnTo>
                    <a:pt x="841" y="538"/>
                  </a:lnTo>
                  <a:lnTo>
                    <a:pt x="841" y="402"/>
                  </a:lnTo>
                  <a:lnTo>
                    <a:pt x="841" y="0"/>
                  </a:lnTo>
                  <a:lnTo>
                    <a:pt x="0" y="0"/>
                  </a:lnTo>
                  <a:close/>
                  <a:moveTo>
                    <a:pt x="35" y="669"/>
                  </a:moveTo>
                  <a:lnTo>
                    <a:pt x="35" y="573"/>
                  </a:lnTo>
                  <a:lnTo>
                    <a:pt x="131" y="573"/>
                  </a:lnTo>
                  <a:lnTo>
                    <a:pt x="131" y="669"/>
                  </a:lnTo>
                  <a:lnTo>
                    <a:pt x="35" y="669"/>
                  </a:lnTo>
                  <a:close/>
                  <a:moveTo>
                    <a:pt x="168" y="534"/>
                  </a:moveTo>
                  <a:lnTo>
                    <a:pt x="168" y="437"/>
                  </a:lnTo>
                  <a:lnTo>
                    <a:pt x="264" y="437"/>
                  </a:lnTo>
                  <a:lnTo>
                    <a:pt x="264" y="534"/>
                  </a:lnTo>
                  <a:lnTo>
                    <a:pt x="168" y="534"/>
                  </a:lnTo>
                  <a:close/>
                  <a:moveTo>
                    <a:pt x="301" y="805"/>
                  </a:moveTo>
                  <a:lnTo>
                    <a:pt x="301" y="709"/>
                  </a:lnTo>
                  <a:lnTo>
                    <a:pt x="397" y="709"/>
                  </a:lnTo>
                  <a:lnTo>
                    <a:pt x="397" y="805"/>
                  </a:lnTo>
                  <a:lnTo>
                    <a:pt x="301" y="805"/>
                  </a:lnTo>
                  <a:close/>
                  <a:moveTo>
                    <a:pt x="264" y="805"/>
                  </a:moveTo>
                  <a:lnTo>
                    <a:pt x="168" y="805"/>
                  </a:lnTo>
                  <a:lnTo>
                    <a:pt x="168" y="709"/>
                  </a:lnTo>
                  <a:lnTo>
                    <a:pt x="264" y="709"/>
                  </a:lnTo>
                  <a:lnTo>
                    <a:pt x="264" y="805"/>
                  </a:lnTo>
                  <a:close/>
                  <a:moveTo>
                    <a:pt x="131" y="805"/>
                  </a:moveTo>
                  <a:lnTo>
                    <a:pt x="35" y="805"/>
                  </a:lnTo>
                  <a:lnTo>
                    <a:pt x="35" y="709"/>
                  </a:lnTo>
                  <a:lnTo>
                    <a:pt x="131" y="709"/>
                  </a:lnTo>
                  <a:lnTo>
                    <a:pt x="131" y="805"/>
                  </a:lnTo>
                  <a:close/>
                  <a:moveTo>
                    <a:pt x="168" y="669"/>
                  </a:moveTo>
                  <a:lnTo>
                    <a:pt x="168" y="573"/>
                  </a:lnTo>
                  <a:lnTo>
                    <a:pt x="264" y="573"/>
                  </a:lnTo>
                  <a:lnTo>
                    <a:pt x="264" y="669"/>
                  </a:lnTo>
                  <a:lnTo>
                    <a:pt x="168" y="669"/>
                  </a:lnTo>
                  <a:close/>
                  <a:moveTo>
                    <a:pt x="577" y="805"/>
                  </a:moveTo>
                  <a:lnTo>
                    <a:pt x="577" y="709"/>
                  </a:lnTo>
                  <a:lnTo>
                    <a:pt x="673" y="709"/>
                  </a:lnTo>
                  <a:lnTo>
                    <a:pt x="673" y="805"/>
                  </a:lnTo>
                  <a:lnTo>
                    <a:pt x="577" y="805"/>
                  </a:lnTo>
                  <a:close/>
                  <a:moveTo>
                    <a:pt x="806" y="669"/>
                  </a:moveTo>
                  <a:lnTo>
                    <a:pt x="710" y="669"/>
                  </a:lnTo>
                  <a:lnTo>
                    <a:pt x="710" y="573"/>
                  </a:lnTo>
                  <a:lnTo>
                    <a:pt x="806" y="573"/>
                  </a:lnTo>
                  <a:lnTo>
                    <a:pt x="806" y="669"/>
                  </a:lnTo>
                  <a:close/>
                  <a:moveTo>
                    <a:pt x="806" y="805"/>
                  </a:moveTo>
                  <a:lnTo>
                    <a:pt x="710" y="805"/>
                  </a:lnTo>
                  <a:lnTo>
                    <a:pt x="710" y="709"/>
                  </a:lnTo>
                  <a:lnTo>
                    <a:pt x="806" y="709"/>
                  </a:lnTo>
                  <a:lnTo>
                    <a:pt x="806" y="805"/>
                  </a:lnTo>
                  <a:close/>
                  <a:moveTo>
                    <a:pt x="710" y="534"/>
                  </a:moveTo>
                  <a:lnTo>
                    <a:pt x="710" y="437"/>
                  </a:lnTo>
                  <a:lnTo>
                    <a:pt x="806" y="437"/>
                  </a:lnTo>
                  <a:lnTo>
                    <a:pt x="806" y="534"/>
                  </a:lnTo>
                  <a:lnTo>
                    <a:pt x="710" y="534"/>
                  </a:lnTo>
                  <a:close/>
                  <a:moveTo>
                    <a:pt x="675" y="402"/>
                  </a:moveTo>
                  <a:lnTo>
                    <a:pt x="675" y="538"/>
                  </a:lnTo>
                  <a:lnTo>
                    <a:pt x="675" y="569"/>
                  </a:lnTo>
                  <a:lnTo>
                    <a:pt x="675" y="674"/>
                  </a:lnTo>
                  <a:lnTo>
                    <a:pt x="542" y="674"/>
                  </a:lnTo>
                  <a:lnTo>
                    <a:pt x="542" y="805"/>
                  </a:lnTo>
                  <a:lnTo>
                    <a:pt x="432" y="805"/>
                  </a:lnTo>
                  <a:lnTo>
                    <a:pt x="432" y="674"/>
                  </a:lnTo>
                  <a:lnTo>
                    <a:pt x="299" y="674"/>
                  </a:lnTo>
                  <a:lnTo>
                    <a:pt x="299" y="569"/>
                  </a:lnTo>
                  <a:lnTo>
                    <a:pt x="299" y="538"/>
                  </a:lnTo>
                  <a:lnTo>
                    <a:pt x="299" y="402"/>
                  </a:lnTo>
                  <a:lnTo>
                    <a:pt x="133" y="402"/>
                  </a:lnTo>
                  <a:lnTo>
                    <a:pt x="133" y="538"/>
                  </a:lnTo>
                  <a:lnTo>
                    <a:pt x="34" y="538"/>
                  </a:lnTo>
                  <a:lnTo>
                    <a:pt x="34" y="34"/>
                  </a:lnTo>
                  <a:lnTo>
                    <a:pt x="807" y="34"/>
                  </a:lnTo>
                  <a:lnTo>
                    <a:pt x="807" y="402"/>
                  </a:lnTo>
                  <a:lnTo>
                    <a:pt x="675" y="40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3611" name="Google Shape;3611;p47"/>
          <p:cNvGrpSpPr/>
          <p:nvPr/>
        </p:nvGrpSpPr>
        <p:grpSpPr>
          <a:xfrm>
            <a:off x="636286" y="2611398"/>
            <a:ext cx="471655" cy="471655"/>
            <a:chOff x="4287838" y="1854201"/>
            <a:chExt cx="149225" cy="149225"/>
          </a:xfrm>
        </p:grpSpPr>
        <p:sp>
          <p:nvSpPr>
            <p:cNvPr id="3612" name="Google Shape;3612;p47"/>
            <p:cNvSpPr/>
            <p:nvPr/>
          </p:nvSpPr>
          <p:spPr>
            <a:xfrm>
              <a:off x="4287838" y="1854201"/>
              <a:ext cx="149225" cy="149225"/>
            </a:xfrm>
            <a:custGeom>
              <a:avLst/>
              <a:gdLst/>
              <a:ahLst/>
              <a:cxnLst/>
              <a:rect l="l" t="t" r="r" b="b"/>
              <a:pathLst>
                <a:path w="94" h="94" extrusionOk="0">
                  <a:moveTo>
                    <a:pt x="0" y="0"/>
                  </a:moveTo>
                  <a:lnTo>
                    <a:pt x="0" y="94"/>
                  </a:lnTo>
                  <a:lnTo>
                    <a:pt x="94" y="94"/>
                  </a:lnTo>
                  <a:lnTo>
                    <a:pt x="94" y="0"/>
                  </a:lnTo>
                  <a:lnTo>
                    <a:pt x="0" y="0"/>
                  </a:lnTo>
                  <a:close/>
                  <a:moveTo>
                    <a:pt x="90" y="90"/>
                  </a:moveTo>
                  <a:lnTo>
                    <a:pt x="4" y="90"/>
                  </a:lnTo>
                  <a:lnTo>
                    <a:pt x="4" y="4"/>
                  </a:lnTo>
                  <a:lnTo>
                    <a:pt x="90" y="4"/>
                  </a:lnTo>
                  <a:lnTo>
                    <a:pt x="90" y="9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Arial"/>
                <a:ea typeface="Arial"/>
                <a:cs typeface="Arial"/>
                <a:sym typeface="Arial"/>
              </a:endParaRPr>
            </a:p>
          </p:txBody>
        </p:sp>
        <p:cxnSp>
          <p:nvCxnSpPr>
            <p:cNvPr id="3613" name="Google Shape;3613;p47"/>
            <p:cNvCxnSpPr/>
            <p:nvPr/>
          </p:nvCxnSpPr>
          <p:spPr>
            <a:xfrm>
              <a:off x="4375150" y="1884363"/>
              <a:ext cx="0" cy="0"/>
            </a:xfrm>
            <a:prstGeom prst="straightConnector1">
              <a:avLst/>
            </a:prstGeom>
            <a:noFill/>
            <a:ln>
              <a:noFill/>
            </a:ln>
          </p:spPr>
        </p:cxnSp>
        <p:cxnSp>
          <p:nvCxnSpPr>
            <p:cNvPr id="3614" name="Google Shape;3614;p47"/>
            <p:cNvCxnSpPr/>
            <p:nvPr/>
          </p:nvCxnSpPr>
          <p:spPr>
            <a:xfrm>
              <a:off x="4375150" y="1884363"/>
              <a:ext cx="0" cy="0"/>
            </a:xfrm>
            <a:prstGeom prst="straightConnector1">
              <a:avLst/>
            </a:prstGeom>
            <a:noFill/>
            <a:ln>
              <a:noFill/>
            </a:ln>
          </p:spPr>
        </p:cxnSp>
        <p:sp>
          <p:nvSpPr>
            <p:cNvPr id="3615" name="Google Shape;3615;p47"/>
            <p:cNvSpPr/>
            <p:nvPr/>
          </p:nvSpPr>
          <p:spPr>
            <a:xfrm>
              <a:off x="4308475" y="1881188"/>
              <a:ext cx="101600" cy="96838"/>
            </a:xfrm>
            <a:custGeom>
              <a:avLst/>
              <a:gdLst/>
              <a:ahLst/>
              <a:cxnLst/>
              <a:rect l="l" t="t" r="r" b="b"/>
              <a:pathLst>
                <a:path w="131" h="125" extrusionOk="0">
                  <a:moveTo>
                    <a:pt x="94" y="106"/>
                  </a:moveTo>
                  <a:cubicBezTo>
                    <a:pt x="94" y="117"/>
                    <a:pt x="102" y="125"/>
                    <a:pt x="112" y="125"/>
                  </a:cubicBezTo>
                  <a:cubicBezTo>
                    <a:pt x="123" y="125"/>
                    <a:pt x="131" y="117"/>
                    <a:pt x="131" y="106"/>
                  </a:cubicBezTo>
                  <a:cubicBezTo>
                    <a:pt x="131" y="96"/>
                    <a:pt x="123" y="87"/>
                    <a:pt x="112" y="87"/>
                  </a:cubicBezTo>
                  <a:cubicBezTo>
                    <a:pt x="106" y="87"/>
                    <a:pt x="101" y="90"/>
                    <a:pt x="97" y="95"/>
                  </a:cubicBezTo>
                  <a:cubicBezTo>
                    <a:pt x="97" y="96"/>
                    <a:pt x="97" y="96"/>
                    <a:pt x="97" y="96"/>
                  </a:cubicBezTo>
                  <a:cubicBezTo>
                    <a:pt x="38" y="65"/>
                    <a:pt x="38" y="65"/>
                    <a:pt x="38" y="65"/>
                  </a:cubicBezTo>
                  <a:cubicBezTo>
                    <a:pt x="38" y="64"/>
                    <a:pt x="38" y="64"/>
                    <a:pt x="38" y="64"/>
                  </a:cubicBezTo>
                  <a:cubicBezTo>
                    <a:pt x="38" y="64"/>
                    <a:pt x="38" y="63"/>
                    <a:pt x="38" y="62"/>
                  </a:cubicBezTo>
                  <a:cubicBezTo>
                    <a:pt x="38" y="62"/>
                    <a:pt x="38" y="61"/>
                    <a:pt x="38" y="60"/>
                  </a:cubicBezTo>
                  <a:cubicBezTo>
                    <a:pt x="38" y="60"/>
                    <a:pt x="38" y="60"/>
                    <a:pt x="38" y="60"/>
                  </a:cubicBezTo>
                  <a:cubicBezTo>
                    <a:pt x="97" y="29"/>
                    <a:pt x="97" y="29"/>
                    <a:pt x="97" y="29"/>
                  </a:cubicBezTo>
                  <a:cubicBezTo>
                    <a:pt x="97" y="29"/>
                    <a:pt x="97" y="29"/>
                    <a:pt x="97" y="29"/>
                  </a:cubicBezTo>
                  <a:cubicBezTo>
                    <a:pt x="101" y="34"/>
                    <a:pt x="106" y="37"/>
                    <a:pt x="112" y="37"/>
                  </a:cubicBezTo>
                  <a:cubicBezTo>
                    <a:pt x="123" y="37"/>
                    <a:pt x="131" y="29"/>
                    <a:pt x="131" y="18"/>
                  </a:cubicBezTo>
                  <a:cubicBezTo>
                    <a:pt x="131" y="8"/>
                    <a:pt x="123" y="0"/>
                    <a:pt x="112" y="0"/>
                  </a:cubicBezTo>
                  <a:cubicBezTo>
                    <a:pt x="102" y="0"/>
                    <a:pt x="94" y="8"/>
                    <a:pt x="94" y="18"/>
                  </a:cubicBezTo>
                  <a:cubicBezTo>
                    <a:pt x="94" y="19"/>
                    <a:pt x="94" y="20"/>
                    <a:pt x="94" y="21"/>
                  </a:cubicBezTo>
                  <a:cubicBezTo>
                    <a:pt x="94" y="21"/>
                    <a:pt x="94" y="21"/>
                    <a:pt x="94" y="21"/>
                  </a:cubicBezTo>
                  <a:cubicBezTo>
                    <a:pt x="35" y="52"/>
                    <a:pt x="35" y="52"/>
                    <a:pt x="35" y="52"/>
                  </a:cubicBezTo>
                  <a:cubicBezTo>
                    <a:pt x="34" y="52"/>
                    <a:pt x="34" y="52"/>
                    <a:pt x="34" y="52"/>
                  </a:cubicBezTo>
                  <a:cubicBezTo>
                    <a:pt x="31" y="47"/>
                    <a:pt x="25" y="44"/>
                    <a:pt x="19" y="44"/>
                  </a:cubicBezTo>
                  <a:cubicBezTo>
                    <a:pt x="9" y="44"/>
                    <a:pt x="0" y="52"/>
                    <a:pt x="0" y="62"/>
                  </a:cubicBezTo>
                  <a:cubicBezTo>
                    <a:pt x="0" y="73"/>
                    <a:pt x="9" y="81"/>
                    <a:pt x="19" y="81"/>
                  </a:cubicBezTo>
                  <a:cubicBezTo>
                    <a:pt x="25" y="81"/>
                    <a:pt x="31" y="78"/>
                    <a:pt x="34" y="73"/>
                  </a:cubicBezTo>
                  <a:cubicBezTo>
                    <a:pt x="35" y="73"/>
                    <a:pt x="35" y="73"/>
                    <a:pt x="35" y="73"/>
                  </a:cubicBezTo>
                  <a:cubicBezTo>
                    <a:pt x="94" y="104"/>
                    <a:pt x="94" y="104"/>
                    <a:pt x="94" y="104"/>
                  </a:cubicBezTo>
                  <a:cubicBezTo>
                    <a:pt x="94" y="104"/>
                    <a:pt x="94" y="104"/>
                    <a:pt x="94" y="104"/>
                  </a:cubicBezTo>
                  <a:cubicBezTo>
                    <a:pt x="94" y="105"/>
                    <a:pt x="94" y="106"/>
                    <a:pt x="94" y="106"/>
                  </a:cubicBezTo>
                  <a:close/>
                  <a:moveTo>
                    <a:pt x="112" y="96"/>
                  </a:moveTo>
                  <a:cubicBezTo>
                    <a:pt x="118" y="96"/>
                    <a:pt x="123" y="100"/>
                    <a:pt x="123" y="106"/>
                  </a:cubicBezTo>
                  <a:cubicBezTo>
                    <a:pt x="123" y="112"/>
                    <a:pt x="118" y="117"/>
                    <a:pt x="112" y="117"/>
                  </a:cubicBezTo>
                  <a:cubicBezTo>
                    <a:pt x="107" y="117"/>
                    <a:pt x="102" y="112"/>
                    <a:pt x="102" y="106"/>
                  </a:cubicBezTo>
                  <a:cubicBezTo>
                    <a:pt x="102" y="100"/>
                    <a:pt x="107" y="96"/>
                    <a:pt x="112" y="96"/>
                  </a:cubicBezTo>
                  <a:close/>
                  <a:moveTo>
                    <a:pt x="112" y="8"/>
                  </a:moveTo>
                  <a:cubicBezTo>
                    <a:pt x="118" y="8"/>
                    <a:pt x="123" y="13"/>
                    <a:pt x="123" y="18"/>
                  </a:cubicBezTo>
                  <a:cubicBezTo>
                    <a:pt x="123" y="24"/>
                    <a:pt x="118" y="29"/>
                    <a:pt x="112" y="29"/>
                  </a:cubicBezTo>
                  <a:cubicBezTo>
                    <a:pt x="107" y="29"/>
                    <a:pt x="102" y="24"/>
                    <a:pt x="102" y="18"/>
                  </a:cubicBezTo>
                  <a:cubicBezTo>
                    <a:pt x="102" y="13"/>
                    <a:pt x="107" y="8"/>
                    <a:pt x="112" y="8"/>
                  </a:cubicBezTo>
                  <a:close/>
                  <a:moveTo>
                    <a:pt x="19" y="73"/>
                  </a:moveTo>
                  <a:cubicBezTo>
                    <a:pt x="13" y="73"/>
                    <a:pt x="9" y="68"/>
                    <a:pt x="9" y="62"/>
                  </a:cubicBezTo>
                  <a:cubicBezTo>
                    <a:pt x="9" y="57"/>
                    <a:pt x="13" y="52"/>
                    <a:pt x="19" y="52"/>
                  </a:cubicBezTo>
                  <a:cubicBezTo>
                    <a:pt x="25" y="52"/>
                    <a:pt x="30" y="57"/>
                    <a:pt x="30" y="62"/>
                  </a:cubicBezTo>
                  <a:cubicBezTo>
                    <a:pt x="30" y="68"/>
                    <a:pt x="25" y="73"/>
                    <a:pt x="19" y="7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Arial"/>
                <a:ea typeface="Arial"/>
                <a:cs typeface="Arial"/>
                <a:sym typeface="Arial"/>
              </a:endParaRPr>
            </a:p>
          </p:txBody>
        </p:sp>
      </p:grpSp>
      <p:sp>
        <p:nvSpPr>
          <p:cNvPr id="3616" name="Google Shape;3616;p47"/>
          <p:cNvSpPr txBox="1"/>
          <p:nvPr/>
        </p:nvSpPr>
        <p:spPr>
          <a:xfrm>
            <a:off x="1267625" y="1437125"/>
            <a:ext cx="676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a:solidFill>
                  <a:srgbClr val="000000"/>
                </a:solidFill>
                <a:latin typeface="Arial"/>
                <a:ea typeface="Arial"/>
                <a:cs typeface="Arial"/>
                <a:sym typeface="Arial"/>
              </a:rPr>
              <a:t>Verwerken van alle input uit de thematische werkgroep.</a:t>
            </a:r>
            <a:endParaRPr sz="1400" b="0" i="0" u="none" strike="noStrike" cap="none">
              <a:solidFill>
                <a:srgbClr val="000000"/>
              </a:solidFill>
              <a:latin typeface="Arial"/>
              <a:ea typeface="Arial"/>
              <a:cs typeface="Arial"/>
              <a:sym typeface="Arial"/>
            </a:endParaRPr>
          </a:p>
        </p:txBody>
      </p:sp>
      <p:sp>
        <p:nvSpPr>
          <p:cNvPr id="3617" name="Google Shape;3617;p47"/>
          <p:cNvSpPr txBox="1"/>
          <p:nvPr/>
        </p:nvSpPr>
        <p:spPr>
          <a:xfrm>
            <a:off x="1267625" y="2035950"/>
            <a:ext cx="74652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a:solidFill>
                  <a:srgbClr val="000000"/>
                </a:solidFill>
                <a:latin typeface="Arial"/>
                <a:ea typeface="Arial"/>
                <a:cs typeface="Arial"/>
                <a:sym typeface="Arial"/>
              </a:rPr>
              <a:t>Rondsturen van een verslag van deze werkgroep. Feedback is zeker welkom.</a:t>
            </a:r>
            <a:endParaRPr sz="1400" b="0" i="0" u="none" strike="noStrike" cap="none">
              <a:solidFill>
                <a:srgbClr val="000000"/>
              </a:solidFill>
              <a:latin typeface="Arial"/>
              <a:ea typeface="Arial"/>
              <a:cs typeface="Arial"/>
              <a:sym typeface="Arial"/>
            </a:endParaRPr>
          </a:p>
        </p:txBody>
      </p:sp>
      <p:sp>
        <p:nvSpPr>
          <p:cNvPr id="3618" name="Google Shape;3618;p47"/>
          <p:cNvSpPr txBox="1"/>
          <p:nvPr/>
        </p:nvSpPr>
        <p:spPr>
          <a:xfrm>
            <a:off x="1267574" y="2677875"/>
            <a:ext cx="676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a:solidFill>
                  <a:srgbClr val="000000"/>
                </a:solidFill>
                <a:latin typeface="Arial"/>
                <a:ea typeface="Arial"/>
                <a:cs typeface="Arial"/>
                <a:sym typeface="Arial"/>
              </a:rPr>
              <a:t>Feedback capteren via GitHub.</a:t>
            </a:r>
            <a:endParaRPr sz="1400" b="0" i="0" u="none" strike="noStrike" cap="none">
              <a:solidFill>
                <a:srgbClr val="000000"/>
              </a:solidFill>
              <a:latin typeface="Arial"/>
              <a:ea typeface="Arial"/>
              <a:cs typeface="Arial"/>
              <a:sym typeface="Arial"/>
            </a:endParaRPr>
          </a:p>
        </p:txBody>
      </p:sp>
      <p:sp>
        <p:nvSpPr>
          <p:cNvPr id="3619" name="Google Shape;3619;p47"/>
          <p:cNvSpPr txBox="1"/>
          <p:nvPr/>
        </p:nvSpPr>
        <p:spPr>
          <a:xfrm>
            <a:off x="1267624" y="3196949"/>
            <a:ext cx="676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NL" sz="1600" b="0" i="0" u="none" strike="noStrike" cap="none">
                <a:solidFill>
                  <a:srgbClr val="000000"/>
                </a:solidFill>
                <a:latin typeface="Arial"/>
                <a:ea typeface="Arial"/>
                <a:cs typeface="Arial"/>
                <a:sym typeface="Arial"/>
              </a:rPr>
              <a:t>Eerste versie van een semantisch model publiceren op GitHub. Hier is feedback ook zeker welkom.</a:t>
            </a:r>
            <a:endParaRPr lang="nl-NL" sz="1400" b="0" i="0" u="none" strike="noStrike" cap="none">
              <a:solidFill>
                <a:srgbClr val="000000"/>
              </a:solidFill>
              <a:latin typeface="Arial"/>
              <a:ea typeface="Arial"/>
              <a:cs typeface="Arial"/>
              <a:sym typeface="Arial"/>
            </a:endParaRPr>
          </a:p>
        </p:txBody>
      </p:sp>
      <p:sp>
        <p:nvSpPr>
          <p:cNvPr id="3620" name="Google Shape;3620;p47"/>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Volgende stappen</a:t>
            </a:r>
            <a:endParaRPr sz="1400" b="0" i="0" u="none" strike="noStrike" cap="none">
              <a:solidFill>
                <a:srgbClr val="000000"/>
              </a:solidFill>
              <a:latin typeface="Arial"/>
              <a:ea typeface="Arial"/>
              <a:cs typeface="Arial"/>
              <a:sym typeface="Arial"/>
            </a:endParaRPr>
          </a:p>
        </p:txBody>
      </p:sp>
      <p:sp>
        <p:nvSpPr>
          <p:cNvPr id="3621" name="Google Shape;3621;p47"/>
          <p:cNvSpPr txBox="1"/>
          <p:nvPr/>
        </p:nvSpPr>
        <p:spPr>
          <a:xfrm>
            <a:off x="1267574" y="3918637"/>
            <a:ext cx="676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a:solidFill>
                  <a:srgbClr val="000000"/>
                </a:solidFill>
                <a:latin typeface="Arial"/>
                <a:ea typeface="Arial"/>
                <a:cs typeface="Arial"/>
                <a:sym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65"/>
                  </a:ext>
                </a:extLst>
              </a:rPr>
              <a:t>Omzetten van sneuvelmodel in UML conform data </a:t>
            </a:r>
            <a:r>
              <a:rPr lang="nl-BE" sz="1600" b="0" i="0" u="none" strike="noStrike" cap="none">
                <a:solidFill>
                  <a:srgbClr val="000000"/>
                </a:solidFill>
                <a:latin typeface="Arial"/>
                <a:ea typeface="Arial"/>
                <a:cs typeface="Arial"/>
                <a:sym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66"/>
                  </a:ext>
                </a:extLst>
              </a:rPr>
              <a:t>model</a:t>
            </a:r>
            <a:endParaRPr lang="nl-BE" sz="1600" b="0" i="0" u="none" strike="noStrike" cap="none">
              <a:solidFill>
                <a:srgbClr val="000000"/>
              </a:solidFill>
              <a:latin typeface="Arial"/>
              <a:ea typeface="Arial"/>
              <a:cs typeface="Arial"/>
              <a:sym typeface="Arial"/>
            </a:endParaRPr>
          </a:p>
        </p:txBody>
      </p:sp>
      <p:grpSp>
        <p:nvGrpSpPr>
          <p:cNvPr id="3622" name="Google Shape;3622;p47"/>
          <p:cNvGrpSpPr/>
          <p:nvPr/>
        </p:nvGrpSpPr>
        <p:grpSpPr>
          <a:xfrm>
            <a:off x="657625" y="3854557"/>
            <a:ext cx="457226" cy="457236"/>
            <a:chOff x="4300538" y="69851"/>
            <a:chExt cx="1193800" cy="1195387"/>
          </a:xfrm>
        </p:grpSpPr>
        <p:sp>
          <p:nvSpPr>
            <p:cNvPr id="3623" name="Google Shape;3623;p47"/>
            <p:cNvSpPr/>
            <p:nvPr/>
          </p:nvSpPr>
          <p:spPr>
            <a:xfrm>
              <a:off x="4300538" y="69851"/>
              <a:ext cx="1193800" cy="1195387"/>
            </a:xfrm>
            <a:custGeom>
              <a:avLst/>
              <a:gdLst/>
              <a:ahLst/>
              <a:cxnLst/>
              <a:rect l="l" t="t" r="r" b="b"/>
              <a:pathLst>
                <a:path w="576" h="576" extrusionOk="0">
                  <a:moveTo>
                    <a:pt x="0" y="0"/>
                  </a:moveTo>
                  <a:cubicBezTo>
                    <a:pt x="0" y="576"/>
                    <a:pt x="0" y="576"/>
                    <a:pt x="0" y="576"/>
                  </a:cubicBezTo>
                  <a:cubicBezTo>
                    <a:pt x="576" y="576"/>
                    <a:pt x="576" y="576"/>
                    <a:pt x="576" y="576"/>
                  </a:cubicBezTo>
                  <a:cubicBezTo>
                    <a:pt x="576" y="0"/>
                    <a:pt x="576" y="0"/>
                    <a:pt x="576" y="0"/>
                  </a:cubicBezTo>
                  <a:lnTo>
                    <a:pt x="0" y="0"/>
                  </a:lnTo>
                  <a:close/>
                  <a:moveTo>
                    <a:pt x="220" y="23"/>
                  </a:moveTo>
                  <a:cubicBezTo>
                    <a:pt x="441" y="23"/>
                    <a:pt x="441" y="23"/>
                    <a:pt x="441" y="23"/>
                  </a:cubicBezTo>
                  <a:cubicBezTo>
                    <a:pt x="441" y="67"/>
                    <a:pt x="441" y="67"/>
                    <a:pt x="441" y="67"/>
                  </a:cubicBezTo>
                  <a:cubicBezTo>
                    <a:pt x="220" y="67"/>
                    <a:pt x="220" y="67"/>
                    <a:pt x="220" y="67"/>
                  </a:cubicBezTo>
                  <a:lnTo>
                    <a:pt x="220" y="23"/>
                  </a:lnTo>
                  <a:close/>
                  <a:moveTo>
                    <a:pt x="196" y="67"/>
                  </a:moveTo>
                  <a:cubicBezTo>
                    <a:pt x="134" y="67"/>
                    <a:pt x="134" y="67"/>
                    <a:pt x="134" y="67"/>
                  </a:cubicBezTo>
                  <a:cubicBezTo>
                    <a:pt x="134" y="23"/>
                    <a:pt x="134" y="23"/>
                    <a:pt x="134" y="23"/>
                  </a:cubicBezTo>
                  <a:cubicBezTo>
                    <a:pt x="196" y="23"/>
                    <a:pt x="196" y="23"/>
                    <a:pt x="196" y="23"/>
                  </a:cubicBezTo>
                  <a:lnTo>
                    <a:pt x="196" y="67"/>
                  </a:lnTo>
                  <a:close/>
                  <a:moveTo>
                    <a:pt x="553" y="552"/>
                  </a:moveTo>
                  <a:cubicBezTo>
                    <a:pt x="23" y="552"/>
                    <a:pt x="23" y="552"/>
                    <a:pt x="23" y="552"/>
                  </a:cubicBezTo>
                  <a:cubicBezTo>
                    <a:pt x="23" y="23"/>
                    <a:pt x="23" y="23"/>
                    <a:pt x="23" y="23"/>
                  </a:cubicBezTo>
                  <a:cubicBezTo>
                    <a:pt x="110" y="23"/>
                    <a:pt x="110" y="23"/>
                    <a:pt x="110" y="23"/>
                  </a:cubicBezTo>
                  <a:cubicBezTo>
                    <a:pt x="110" y="67"/>
                    <a:pt x="110" y="67"/>
                    <a:pt x="110" y="67"/>
                  </a:cubicBezTo>
                  <a:cubicBezTo>
                    <a:pt x="70" y="67"/>
                    <a:pt x="70" y="67"/>
                    <a:pt x="70" y="67"/>
                  </a:cubicBezTo>
                  <a:cubicBezTo>
                    <a:pt x="70" y="250"/>
                    <a:pt x="70" y="250"/>
                    <a:pt x="70" y="250"/>
                  </a:cubicBezTo>
                  <a:cubicBezTo>
                    <a:pt x="110" y="250"/>
                    <a:pt x="110" y="250"/>
                    <a:pt x="110" y="250"/>
                  </a:cubicBezTo>
                  <a:cubicBezTo>
                    <a:pt x="110" y="297"/>
                    <a:pt x="110" y="297"/>
                    <a:pt x="110" y="297"/>
                  </a:cubicBezTo>
                  <a:cubicBezTo>
                    <a:pt x="78" y="303"/>
                    <a:pt x="54" y="330"/>
                    <a:pt x="54" y="362"/>
                  </a:cubicBezTo>
                  <a:cubicBezTo>
                    <a:pt x="54" y="441"/>
                    <a:pt x="122" y="519"/>
                    <a:pt x="122" y="519"/>
                  </a:cubicBezTo>
                  <a:cubicBezTo>
                    <a:pt x="122" y="519"/>
                    <a:pt x="189" y="441"/>
                    <a:pt x="189" y="362"/>
                  </a:cubicBezTo>
                  <a:cubicBezTo>
                    <a:pt x="189" y="330"/>
                    <a:pt x="165" y="303"/>
                    <a:pt x="134" y="297"/>
                  </a:cubicBezTo>
                  <a:cubicBezTo>
                    <a:pt x="134" y="250"/>
                    <a:pt x="134" y="250"/>
                    <a:pt x="134" y="250"/>
                  </a:cubicBezTo>
                  <a:cubicBezTo>
                    <a:pt x="275" y="250"/>
                    <a:pt x="275" y="250"/>
                    <a:pt x="275" y="250"/>
                  </a:cubicBezTo>
                  <a:cubicBezTo>
                    <a:pt x="275" y="296"/>
                    <a:pt x="275" y="296"/>
                    <a:pt x="275" y="296"/>
                  </a:cubicBezTo>
                  <a:cubicBezTo>
                    <a:pt x="243" y="302"/>
                    <a:pt x="218" y="330"/>
                    <a:pt x="218" y="364"/>
                  </a:cubicBezTo>
                  <a:cubicBezTo>
                    <a:pt x="218" y="433"/>
                    <a:pt x="276" y="507"/>
                    <a:pt x="279" y="510"/>
                  </a:cubicBezTo>
                  <a:cubicBezTo>
                    <a:pt x="288" y="522"/>
                    <a:pt x="288" y="522"/>
                    <a:pt x="288" y="522"/>
                  </a:cubicBezTo>
                  <a:cubicBezTo>
                    <a:pt x="297" y="510"/>
                    <a:pt x="297" y="510"/>
                    <a:pt x="297" y="510"/>
                  </a:cubicBezTo>
                  <a:cubicBezTo>
                    <a:pt x="300" y="507"/>
                    <a:pt x="358" y="433"/>
                    <a:pt x="358" y="364"/>
                  </a:cubicBezTo>
                  <a:cubicBezTo>
                    <a:pt x="358" y="330"/>
                    <a:pt x="332" y="301"/>
                    <a:pt x="299" y="295"/>
                  </a:cubicBezTo>
                  <a:cubicBezTo>
                    <a:pt x="299" y="226"/>
                    <a:pt x="299" y="226"/>
                    <a:pt x="299" y="226"/>
                  </a:cubicBezTo>
                  <a:cubicBezTo>
                    <a:pt x="134" y="226"/>
                    <a:pt x="134" y="226"/>
                    <a:pt x="134" y="226"/>
                  </a:cubicBezTo>
                  <a:cubicBezTo>
                    <a:pt x="134" y="91"/>
                    <a:pt x="134" y="91"/>
                    <a:pt x="134" y="91"/>
                  </a:cubicBezTo>
                  <a:cubicBezTo>
                    <a:pt x="196" y="91"/>
                    <a:pt x="196" y="91"/>
                    <a:pt x="196" y="91"/>
                  </a:cubicBezTo>
                  <a:cubicBezTo>
                    <a:pt x="196" y="151"/>
                    <a:pt x="196" y="151"/>
                    <a:pt x="196" y="151"/>
                  </a:cubicBezTo>
                  <a:cubicBezTo>
                    <a:pt x="490" y="151"/>
                    <a:pt x="490" y="151"/>
                    <a:pt x="490" y="151"/>
                  </a:cubicBezTo>
                  <a:cubicBezTo>
                    <a:pt x="490" y="196"/>
                    <a:pt x="490" y="196"/>
                    <a:pt x="490" y="196"/>
                  </a:cubicBezTo>
                  <a:cubicBezTo>
                    <a:pt x="442" y="196"/>
                    <a:pt x="442" y="196"/>
                    <a:pt x="442" y="196"/>
                  </a:cubicBezTo>
                  <a:cubicBezTo>
                    <a:pt x="442" y="295"/>
                    <a:pt x="442" y="295"/>
                    <a:pt x="442" y="295"/>
                  </a:cubicBezTo>
                  <a:cubicBezTo>
                    <a:pt x="409" y="301"/>
                    <a:pt x="384" y="330"/>
                    <a:pt x="384" y="364"/>
                  </a:cubicBezTo>
                  <a:cubicBezTo>
                    <a:pt x="384" y="433"/>
                    <a:pt x="442" y="507"/>
                    <a:pt x="444" y="510"/>
                  </a:cubicBezTo>
                  <a:cubicBezTo>
                    <a:pt x="454" y="522"/>
                    <a:pt x="454" y="522"/>
                    <a:pt x="454" y="522"/>
                  </a:cubicBezTo>
                  <a:cubicBezTo>
                    <a:pt x="463" y="510"/>
                    <a:pt x="463" y="510"/>
                    <a:pt x="463" y="510"/>
                  </a:cubicBezTo>
                  <a:cubicBezTo>
                    <a:pt x="465" y="507"/>
                    <a:pt x="523" y="433"/>
                    <a:pt x="523" y="364"/>
                  </a:cubicBezTo>
                  <a:cubicBezTo>
                    <a:pt x="523" y="330"/>
                    <a:pt x="498" y="301"/>
                    <a:pt x="466" y="295"/>
                  </a:cubicBezTo>
                  <a:cubicBezTo>
                    <a:pt x="466" y="220"/>
                    <a:pt x="466" y="220"/>
                    <a:pt x="466" y="220"/>
                  </a:cubicBezTo>
                  <a:cubicBezTo>
                    <a:pt x="514" y="220"/>
                    <a:pt x="514" y="220"/>
                    <a:pt x="514" y="220"/>
                  </a:cubicBezTo>
                  <a:cubicBezTo>
                    <a:pt x="514" y="127"/>
                    <a:pt x="514" y="127"/>
                    <a:pt x="514" y="127"/>
                  </a:cubicBezTo>
                  <a:cubicBezTo>
                    <a:pt x="220" y="127"/>
                    <a:pt x="220" y="127"/>
                    <a:pt x="220" y="127"/>
                  </a:cubicBezTo>
                  <a:cubicBezTo>
                    <a:pt x="220" y="91"/>
                    <a:pt x="220" y="91"/>
                    <a:pt x="220" y="91"/>
                  </a:cubicBezTo>
                  <a:cubicBezTo>
                    <a:pt x="465" y="91"/>
                    <a:pt x="465" y="91"/>
                    <a:pt x="465" y="91"/>
                  </a:cubicBezTo>
                  <a:cubicBezTo>
                    <a:pt x="465" y="23"/>
                    <a:pt x="465" y="23"/>
                    <a:pt x="465" y="23"/>
                  </a:cubicBezTo>
                  <a:cubicBezTo>
                    <a:pt x="553" y="23"/>
                    <a:pt x="553" y="23"/>
                    <a:pt x="553" y="23"/>
                  </a:cubicBezTo>
                  <a:lnTo>
                    <a:pt x="553" y="552"/>
                  </a:lnTo>
                  <a:close/>
                  <a:moveTo>
                    <a:pt x="110" y="91"/>
                  </a:moveTo>
                  <a:cubicBezTo>
                    <a:pt x="110" y="226"/>
                    <a:pt x="110" y="226"/>
                    <a:pt x="110" y="226"/>
                  </a:cubicBezTo>
                  <a:cubicBezTo>
                    <a:pt x="94" y="226"/>
                    <a:pt x="94" y="226"/>
                    <a:pt x="94" y="226"/>
                  </a:cubicBezTo>
                  <a:cubicBezTo>
                    <a:pt x="94" y="91"/>
                    <a:pt x="94" y="91"/>
                    <a:pt x="94" y="91"/>
                  </a:cubicBezTo>
                  <a:lnTo>
                    <a:pt x="110" y="91"/>
                  </a:lnTo>
                  <a:close/>
                  <a:moveTo>
                    <a:pt x="122" y="330"/>
                  </a:moveTo>
                  <a:cubicBezTo>
                    <a:pt x="141" y="330"/>
                    <a:pt x="156" y="345"/>
                    <a:pt x="156" y="364"/>
                  </a:cubicBezTo>
                  <a:cubicBezTo>
                    <a:pt x="156" y="384"/>
                    <a:pt x="141" y="399"/>
                    <a:pt x="122" y="399"/>
                  </a:cubicBezTo>
                  <a:cubicBezTo>
                    <a:pt x="102" y="399"/>
                    <a:pt x="87" y="384"/>
                    <a:pt x="87" y="364"/>
                  </a:cubicBezTo>
                  <a:cubicBezTo>
                    <a:pt x="87" y="345"/>
                    <a:pt x="102" y="330"/>
                    <a:pt x="122" y="330"/>
                  </a:cubicBezTo>
                  <a:close/>
                  <a:moveTo>
                    <a:pt x="288" y="318"/>
                  </a:moveTo>
                  <a:cubicBezTo>
                    <a:pt x="313" y="318"/>
                    <a:pt x="334" y="339"/>
                    <a:pt x="334" y="364"/>
                  </a:cubicBezTo>
                  <a:cubicBezTo>
                    <a:pt x="334" y="409"/>
                    <a:pt x="304" y="459"/>
                    <a:pt x="288" y="482"/>
                  </a:cubicBezTo>
                  <a:cubicBezTo>
                    <a:pt x="272" y="459"/>
                    <a:pt x="242" y="409"/>
                    <a:pt x="242" y="364"/>
                  </a:cubicBezTo>
                  <a:cubicBezTo>
                    <a:pt x="242" y="339"/>
                    <a:pt x="263" y="318"/>
                    <a:pt x="288" y="318"/>
                  </a:cubicBezTo>
                  <a:close/>
                  <a:moveTo>
                    <a:pt x="454" y="318"/>
                  </a:moveTo>
                  <a:cubicBezTo>
                    <a:pt x="479" y="318"/>
                    <a:pt x="499" y="339"/>
                    <a:pt x="499" y="364"/>
                  </a:cubicBezTo>
                  <a:cubicBezTo>
                    <a:pt x="499" y="409"/>
                    <a:pt x="469" y="459"/>
                    <a:pt x="454" y="482"/>
                  </a:cubicBezTo>
                  <a:cubicBezTo>
                    <a:pt x="438" y="459"/>
                    <a:pt x="408" y="409"/>
                    <a:pt x="408" y="364"/>
                  </a:cubicBezTo>
                  <a:cubicBezTo>
                    <a:pt x="408" y="339"/>
                    <a:pt x="428" y="318"/>
                    <a:pt x="454" y="318"/>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24" name="Google Shape;3624;p47"/>
            <p:cNvSpPr/>
            <p:nvPr/>
          </p:nvSpPr>
          <p:spPr>
            <a:xfrm>
              <a:off x="4821238" y="747713"/>
              <a:ext cx="152400" cy="153987"/>
            </a:xfrm>
            <a:custGeom>
              <a:avLst/>
              <a:gdLst/>
              <a:ahLst/>
              <a:cxnLst/>
              <a:rect l="l" t="t" r="r" b="b"/>
              <a:pathLst>
                <a:path w="74" h="74" extrusionOk="0">
                  <a:moveTo>
                    <a:pt x="37" y="74"/>
                  </a:moveTo>
                  <a:cubicBezTo>
                    <a:pt x="57" y="74"/>
                    <a:pt x="74" y="58"/>
                    <a:pt x="74" y="37"/>
                  </a:cubicBezTo>
                  <a:cubicBezTo>
                    <a:pt x="74" y="17"/>
                    <a:pt x="57" y="0"/>
                    <a:pt x="37" y="0"/>
                  </a:cubicBezTo>
                  <a:cubicBezTo>
                    <a:pt x="17" y="0"/>
                    <a:pt x="0" y="17"/>
                    <a:pt x="0" y="37"/>
                  </a:cubicBezTo>
                  <a:cubicBezTo>
                    <a:pt x="0" y="58"/>
                    <a:pt x="17" y="74"/>
                    <a:pt x="37" y="74"/>
                  </a:cubicBezTo>
                  <a:close/>
                  <a:moveTo>
                    <a:pt x="37" y="24"/>
                  </a:moveTo>
                  <a:cubicBezTo>
                    <a:pt x="44" y="24"/>
                    <a:pt x="50" y="30"/>
                    <a:pt x="50" y="37"/>
                  </a:cubicBezTo>
                  <a:cubicBezTo>
                    <a:pt x="50" y="44"/>
                    <a:pt x="44" y="50"/>
                    <a:pt x="37" y="50"/>
                  </a:cubicBezTo>
                  <a:cubicBezTo>
                    <a:pt x="30" y="50"/>
                    <a:pt x="24" y="44"/>
                    <a:pt x="24" y="37"/>
                  </a:cubicBezTo>
                  <a:cubicBezTo>
                    <a:pt x="24" y="30"/>
                    <a:pt x="30" y="24"/>
                    <a:pt x="37" y="24"/>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25" name="Google Shape;3625;p47"/>
            <p:cNvSpPr/>
            <p:nvPr/>
          </p:nvSpPr>
          <p:spPr>
            <a:xfrm>
              <a:off x="5164138" y="747713"/>
              <a:ext cx="152400" cy="153987"/>
            </a:xfrm>
            <a:custGeom>
              <a:avLst/>
              <a:gdLst/>
              <a:ahLst/>
              <a:cxnLst/>
              <a:rect l="l" t="t" r="r" b="b"/>
              <a:pathLst>
                <a:path w="73" h="74" extrusionOk="0">
                  <a:moveTo>
                    <a:pt x="37" y="74"/>
                  </a:moveTo>
                  <a:cubicBezTo>
                    <a:pt x="57" y="74"/>
                    <a:pt x="73" y="58"/>
                    <a:pt x="73" y="37"/>
                  </a:cubicBezTo>
                  <a:cubicBezTo>
                    <a:pt x="73" y="17"/>
                    <a:pt x="57" y="0"/>
                    <a:pt x="37" y="0"/>
                  </a:cubicBezTo>
                  <a:cubicBezTo>
                    <a:pt x="16" y="0"/>
                    <a:pt x="0" y="17"/>
                    <a:pt x="0" y="37"/>
                  </a:cubicBezTo>
                  <a:cubicBezTo>
                    <a:pt x="0" y="58"/>
                    <a:pt x="16" y="74"/>
                    <a:pt x="37" y="74"/>
                  </a:cubicBezTo>
                  <a:close/>
                  <a:moveTo>
                    <a:pt x="37" y="24"/>
                  </a:moveTo>
                  <a:cubicBezTo>
                    <a:pt x="44" y="24"/>
                    <a:pt x="49" y="30"/>
                    <a:pt x="49" y="37"/>
                  </a:cubicBezTo>
                  <a:cubicBezTo>
                    <a:pt x="49" y="44"/>
                    <a:pt x="44" y="50"/>
                    <a:pt x="37" y="50"/>
                  </a:cubicBezTo>
                  <a:cubicBezTo>
                    <a:pt x="29" y="50"/>
                    <a:pt x="24" y="44"/>
                    <a:pt x="24" y="37"/>
                  </a:cubicBezTo>
                  <a:cubicBezTo>
                    <a:pt x="24" y="30"/>
                    <a:pt x="29" y="24"/>
                    <a:pt x="37" y="24"/>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26" name="Google Shape;3626;p47"/>
            <p:cNvSpPr/>
            <p:nvPr/>
          </p:nvSpPr>
          <p:spPr>
            <a:xfrm>
              <a:off x="4522788" y="793750"/>
              <a:ext cx="61800" cy="61800"/>
            </a:xfrm>
            <a:prstGeom prst="ellipse">
              <a:avLst/>
            </a:pr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2" name="Google Shape;3621;p47">
            <a:extLst>
              <a:ext uri="{FF2B5EF4-FFF2-40B4-BE49-F238E27FC236}">
                <a16:creationId xmlns:a16="http://schemas.microsoft.com/office/drawing/2014/main" id="{B7C093B6-E068-FE0F-6A5F-925B8A1A2D80}"/>
              </a:ext>
            </a:extLst>
          </p:cNvPr>
          <p:cNvSpPr txBox="1"/>
          <p:nvPr/>
        </p:nvSpPr>
        <p:spPr>
          <a:xfrm>
            <a:off x="1259327" y="4459104"/>
            <a:ext cx="676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a:solidFill>
                  <a:srgbClr val="000000"/>
                </a:solidFill>
                <a:latin typeface="Arial"/>
                <a:ea typeface="Arial"/>
                <a:cs typeface="Arial"/>
                <a:sym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65"/>
                  </a:ext>
                </a:extLst>
              </a:rPr>
              <a:t>Incorporeren vraag &amp; antwoord, initiatiefrecht en adviezen</a:t>
            </a:r>
            <a:endParaRPr lang="nl-BE" sz="1600" b="0" i="0" u="none" strike="noStrike" cap="none">
              <a:solidFill>
                <a:srgbClr val="000000"/>
              </a:solidFill>
              <a:latin typeface="Arial"/>
              <a:ea typeface="Arial"/>
              <a:cs typeface="Arial"/>
              <a:sym typeface="Arial"/>
            </a:endParaRPr>
          </a:p>
        </p:txBody>
      </p:sp>
      <p:grpSp>
        <p:nvGrpSpPr>
          <p:cNvPr id="8" name="Google Shape;3608;p47">
            <a:extLst>
              <a:ext uri="{FF2B5EF4-FFF2-40B4-BE49-F238E27FC236}">
                <a16:creationId xmlns:a16="http://schemas.microsoft.com/office/drawing/2014/main" id="{DB682AFB-3307-8A89-FC17-4BE3195621D9}"/>
              </a:ext>
            </a:extLst>
          </p:cNvPr>
          <p:cNvGrpSpPr/>
          <p:nvPr/>
        </p:nvGrpSpPr>
        <p:grpSpPr>
          <a:xfrm>
            <a:off x="612884" y="3228587"/>
            <a:ext cx="479163" cy="478593"/>
            <a:chOff x="4148138" y="53975"/>
            <a:chExt cx="1335088" cy="1333500"/>
          </a:xfrm>
        </p:grpSpPr>
        <p:sp>
          <p:nvSpPr>
            <p:cNvPr id="9" name="Google Shape;3609;p47">
              <a:extLst>
                <a:ext uri="{FF2B5EF4-FFF2-40B4-BE49-F238E27FC236}">
                  <a16:creationId xmlns:a16="http://schemas.microsoft.com/office/drawing/2014/main" id="{57D52854-D335-B7CA-1067-382F6D4AD4E9}"/>
                </a:ext>
              </a:extLst>
            </p:cNvPr>
            <p:cNvSpPr/>
            <p:nvPr/>
          </p:nvSpPr>
          <p:spPr>
            <a:xfrm>
              <a:off x="4579938" y="236538"/>
              <a:ext cx="685800" cy="479425"/>
            </a:xfrm>
            <a:custGeom>
              <a:avLst/>
              <a:gdLst/>
              <a:ahLst/>
              <a:cxnLst/>
              <a:rect l="l" t="t" r="r" b="b"/>
              <a:pathLst>
                <a:path w="432" h="302" extrusionOk="0">
                  <a:moveTo>
                    <a:pt x="297" y="0"/>
                  </a:moveTo>
                  <a:lnTo>
                    <a:pt x="265" y="0"/>
                  </a:lnTo>
                  <a:lnTo>
                    <a:pt x="165" y="0"/>
                  </a:lnTo>
                  <a:lnTo>
                    <a:pt x="132" y="0"/>
                  </a:lnTo>
                  <a:lnTo>
                    <a:pt x="0" y="0"/>
                  </a:lnTo>
                  <a:lnTo>
                    <a:pt x="0" y="166"/>
                  </a:lnTo>
                  <a:lnTo>
                    <a:pt x="132" y="166"/>
                  </a:lnTo>
                  <a:lnTo>
                    <a:pt x="132" y="302"/>
                  </a:lnTo>
                  <a:lnTo>
                    <a:pt x="297" y="302"/>
                  </a:lnTo>
                  <a:lnTo>
                    <a:pt x="297" y="166"/>
                  </a:lnTo>
                  <a:lnTo>
                    <a:pt x="432" y="166"/>
                  </a:lnTo>
                  <a:lnTo>
                    <a:pt x="432" y="0"/>
                  </a:lnTo>
                  <a:lnTo>
                    <a:pt x="297" y="0"/>
                  </a:lnTo>
                  <a:close/>
                  <a:moveTo>
                    <a:pt x="130" y="131"/>
                  </a:moveTo>
                  <a:lnTo>
                    <a:pt x="35" y="131"/>
                  </a:lnTo>
                  <a:lnTo>
                    <a:pt x="35" y="35"/>
                  </a:lnTo>
                  <a:lnTo>
                    <a:pt x="130" y="35"/>
                  </a:lnTo>
                  <a:lnTo>
                    <a:pt x="130" y="131"/>
                  </a:lnTo>
                  <a:close/>
                  <a:moveTo>
                    <a:pt x="168" y="35"/>
                  </a:moveTo>
                  <a:lnTo>
                    <a:pt x="262" y="35"/>
                  </a:lnTo>
                  <a:lnTo>
                    <a:pt x="262" y="131"/>
                  </a:lnTo>
                  <a:lnTo>
                    <a:pt x="168" y="131"/>
                  </a:lnTo>
                  <a:lnTo>
                    <a:pt x="168" y="35"/>
                  </a:lnTo>
                  <a:close/>
                  <a:moveTo>
                    <a:pt x="262" y="267"/>
                  </a:moveTo>
                  <a:lnTo>
                    <a:pt x="168" y="267"/>
                  </a:lnTo>
                  <a:lnTo>
                    <a:pt x="168" y="171"/>
                  </a:lnTo>
                  <a:lnTo>
                    <a:pt x="262" y="171"/>
                  </a:lnTo>
                  <a:lnTo>
                    <a:pt x="262" y="267"/>
                  </a:lnTo>
                  <a:close/>
                  <a:moveTo>
                    <a:pt x="397" y="131"/>
                  </a:moveTo>
                  <a:lnTo>
                    <a:pt x="300" y="131"/>
                  </a:lnTo>
                  <a:lnTo>
                    <a:pt x="300" y="35"/>
                  </a:lnTo>
                  <a:lnTo>
                    <a:pt x="397" y="35"/>
                  </a:lnTo>
                  <a:lnTo>
                    <a:pt x="397" y="13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 name="Google Shape;3610;p47">
              <a:extLst>
                <a:ext uri="{FF2B5EF4-FFF2-40B4-BE49-F238E27FC236}">
                  <a16:creationId xmlns:a16="http://schemas.microsoft.com/office/drawing/2014/main" id="{18CEF7E6-EDFD-2875-0D97-BD4892691143}"/>
                </a:ext>
              </a:extLst>
            </p:cNvPr>
            <p:cNvSpPr/>
            <p:nvPr/>
          </p:nvSpPr>
          <p:spPr>
            <a:xfrm>
              <a:off x="4148138" y="53975"/>
              <a:ext cx="1335088" cy="1333500"/>
            </a:xfrm>
            <a:custGeom>
              <a:avLst/>
              <a:gdLst/>
              <a:ahLst/>
              <a:cxnLst/>
              <a:rect l="l" t="t" r="r" b="b"/>
              <a:pathLst>
                <a:path w="841" h="840" extrusionOk="0">
                  <a:moveTo>
                    <a:pt x="0" y="0"/>
                  </a:moveTo>
                  <a:lnTo>
                    <a:pt x="0" y="538"/>
                  </a:lnTo>
                  <a:lnTo>
                    <a:pt x="0" y="674"/>
                  </a:lnTo>
                  <a:lnTo>
                    <a:pt x="0" y="704"/>
                  </a:lnTo>
                  <a:lnTo>
                    <a:pt x="0" y="840"/>
                  </a:lnTo>
                  <a:lnTo>
                    <a:pt x="133" y="840"/>
                  </a:lnTo>
                  <a:lnTo>
                    <a:pt x="166" y="840"/>
                  </a:lnTo>
                  <a:lnTo>
                    <a:pt x="266" y="840"/>
                  </a:lnTo>
                  <a:lnTo>
                    <a:pt x="299" y="840"/>
                  </a:lnTo>
                  <a:lnTo>
                    <a:pt x="432" y="840"/>
                  </a:lnTo>
                  <a:lnTo>
                    <a:pt x="542" y="840"/>
                  </a:lnTo>
                  <a:lnTo>
                    <a:pt x="675" y="840"/>
                  </a:lnTo>
                  <a:lnTo>
                    <a:pt x="708" y="840"/>
                  </a:lnTo>
                  <a:lnTo>
                    <a:pt x="841" y="840"/>
                  </a:lnTo>
                  <a:lnTo>
                    <a:pt x="841" y="704"/>
                  </a:lnTo>
                  <a:lnTo>
                    <a:pt x="841" y="674"/>
                  </a:lnTo>
                  <a:lnTo>
                    <a:pt x="841" y="569"/>
                  </a:lnTo>
                  <a:lnTo>
                    <a:pt x="841" y="538"/>
                  </a:lnTo>
                  <a:lnTo>
                    <a:pt x="841" y="402"/>
                  </a:lnTo>
                  <a:lnTo>
                    <a:pt x="841" y="0"/>
                  </a:lnTo>
                  <a:lnTo>
                    <a:pt x="0" y="0"/>
                  </a:lnTo>
                  <a:close/>
                  <a:moveTo>
                    <a:pt x="35" y="669"/>
                  </a:moveTo>
                  <a:lnTo>
                    <a:pt x="35" y="573"/>
                  </a:lnTo>
                  <a:lnTo>
                    <a:pt x="131" y="573"/>
                  </a:lnTo>
                  <a:lnTo>
                    <a:pt x="131" y="669"/>
                  </a:lnTo>
                  <a:lnTo>
                    <a:pt x="35" y="669"/>
                  </a:lnTo>
                  <a:close/>
                  <a:moveTo>
                    <a:pt x="168" y="534"/>
                  </a:moveTo>
                  <a:lnTo>
                    <a:pt x="168" y="437"/>
                  </a:lnTo>
                  <a:lnTo>
                    <a:pt x="264" y="437"/>
                  </a:lnTo>
                  <a:lnTo>
                    <a:pt x="264" y="534"/>
                  </a:lnTo>
                  <a:lnTo>
                    <a:pt x="168" y="534"/>
                  </a:lnTo>
                  <a:close/>
                  <a:moveTo>
                    <a:pt x="301" y="805"/>
                  </a:moveTo>
                  <a:lnTo>
                    <a:pt x="301" y="709"/>
                  </a:lnTo>
                  <a:lnTo>
                    <a:pt x="397" y="709"/>
                  </a:lnTo>
                  <a:lnTo>
                    <a:pt x="397" y="805"/>
                  </a:lnTo>
                  <a:lnTo>
                    <a:pt x="301" y="805"/>
                  </a:lnTo>
                  <a:close/>
                  <a:moveTo>
                    <a:pt x="264" y="805"/>
                  </a:moveTo>
                  <a:lnTo>
                    <a:pt x="168" y="805"/>
                  </a:lnTo>
                  <a:lnTo>
                    <a:pt x="168" y="709"/>
                  </a:lnTo>
                  <a:lnTo>
                    <a:pt x="264" y="709"/>
                  </a:lnTo>
                  <a:lnTo>
                    <a:pt x="264" y="805"/>
                  </a:lnTo>
                  <a:close/>
                  <a:moveTo>
                    <a:pt x="131" y="805"/>
                  </a:moveTo>
                  <a:lnTo>
                    <a:pt x="35" y="805"/>
                  </a:lnTo>
                  <a:lnTo>
                    <a:pt x="35" y="709"/>
                  </a:lnTo>
                  <a:lnTo>
                    <a:pt x="131" y="709"/>
                  </a:lnTo>
                  <a:lnTo>
                    <a:pt x="131" y="805"/>
                  </a:lnTo>
                  <a:close/>
                  <a:moveTo>
                    <a:pt x="168" y="669"/>
                  </a:moveTo>
                  <a:lnTo>
                    <a:pt x="168" y="573"/>
                  </a:lnTo>
                  <a:lnTo>
                    <a:pt x="264" y="573"/>
                  </a:lnTo>
                  <a:lnTo>
                    <a:pt x="264" y="669"/>
                  </a:lnTo>
                  <a:lnTo>
                    <a:pt x="168" y="669"/>
                  </a:lnTo>
                  <a:close/>
                  <a:moveTo>
                    <a:pt x="577" y="805"/>
                  </a:moveTo>
                  <a:lnTo>
                    <a:pt x="577" y="709"/>
                  </a:lnTo>
                  <a:lnTo>
                    <a:pt x="673" y="709"/>
                  </a:lnTo>
                  <a:lnTo>
                    <a:pt x="673" y="805"/>
                  </a:lnTo>
                  <a:lnTo>
                    <a:pt x="577" y="805"/>
                  </a:lnTo>
                  <a:close/>
                  <a:moveTo>
                    <a:pt x="806" y="669"/>
                  </a:moveTo>
                  <a:lnTo>
                    <a:pt x="710" y="669"/>
                  </a:lnTo>
                  <a:lnTo>
                    <a:pt x="710" y="573"/>
                  </a:lnTo>
                  <a:lnTo>
                    <a:pt x="806" y="573"/>
                  </a:lnTo>
                  <a:lnTo>
                    <a:pt x="806" y="669"/>
                  </a:lnTo>
                  <a:close/>
                  <a:moveTo>
                    <a:pt x="806" y="805"/>
                  </a:moveTo>
                  <a:lnTo>
                    <a:pt x="710" y="805"/>
                  </a:lnTo>
                  <a:lnTo>
                    <a:pt x="710" y="709"/>
                  </a:lnTo>
                  <a:lnTo>
                    <a:pt x="806" y="709"/>
                  </a:lnTo>
                  <a:lnTo>
                    <a:pt x="806" y="805"/>
                  </a:lnTo>
                  <a:close/>
                  <a:moveTo>
                    <a:pt x="710" y="534"/>
                  </a:moveTo>
                  <a:lnTo>
                    <a:pt x="710" y="437"/>
                  </a:lnTo>
                  <a:lnTo>
                    <a:pt x="806" y="437"/>
                  </a:lnTo>
                  <a:lnTo>
                    <a:pt x="806" y="534"/>
                  </a:lnTo>
                  <a:lnTo>
                    <a:pt x="710" y="534"/>
                  </a:lnTo>
                  <a:close/>
                  <a:moveTo>
                    <a:pt x="675" y="402"/>
                  </a:moveTo>
                  <a:lnTo>
                    <a:pt x="675" y="538"/>
                  </a:lnTo>
                  <a:lnTo>
                    <a:pt x="675" y="569"/>
                  </a:lnTo>
                  <a:lnTo>
                    <a:pt x="675" y="674"/>
                  </a:lnTo>
                  <a:lnTo>
                    <a:pt x="542" y="674"/>
                  </a:lnTo>
                  <a:lnTo>
                    <a:pt x="542" y="805"/>
                  </a:lnTo>
                  <a:lnTo>
                    <a:pt x="432" y="805"/>
                  </a:lnTo>
                  <a:lnTo>
                    <a:pt x="432" y="674"/>
                  </a:lnTo>
                  <a:lnTo>
                    <a:pt x="299" y="674"/>
                  </a:lnTo>
                  <a:lnTo>
                    <a:pt x="299" y="569"/>
                  </a:lnTo>
                  <a:lnTo>
                    <a:pt x="299" y="538"/>
                  </a:lnTo>
                  <a:lnTo>
                    <a:pt x="299" y="402"/>
                  </a:lnTo>
                  <a:lnTo>
                    <a:pt x="133" y="402"/>
                  </a:lnTo>
                  <a:lnTo>
                    <a:pt x="133" y="538"/>
                  </a:lnTo>
                  <a:lnTo>
                    <a:pt x="34" y="538"/>
                  </a:lnTo>
                  <a:lnTo>
                    <a:pt x="34" y="34"/>
                  </a:lnTo>
                  <a:lnTo>
                    <a:pt x="807" y="34"/>
                  </a:lnTo>
                  <a:lnTo>
                    <a:pt x="807" y="402"/>
                  </a:lnTo>
                  <a:lnTo>
                    <a:pt x="675" y="40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cxnSp>
        <p:nvCxnSpPr>
          <p:cNvPr id="767" name="Google Shape;767;g21736e2d9d9_0_0"/>
          <p:cNvCxnSpPr>
            <a:stCxn id="768" idx="2"/>
          </p:cNvCxnSpPr>
          <p:nvPr/>
        </p:nvCxnSpPr>
        <p:spPr>
          <a:xfrm flipH="1">
            <a:off x="3732570" y="3148158"/>
            <a:ext cx="9000" cy="555900"/>
          </a:xfrm>
          <a:prstGeom prst="straightConnector1">
            <a:avLst/>
          </a:prstGeom>
          <a:noFill/>
          <a:ln w="12700" cap="sq" cmpd="sng">
            <a:solidFill>
              <a:srgbClr val="454034"/>
            </a:solidFill>
            <a:prstDash val="solid"/>
            <a:round/>
            <a:headEnd type="oval" w="med" len="med"/>
            <a:tailEnd type="none" w="sm" len="sm"/>
          </a:ln>
        </p:spPr>
      </p:cxnSp>
      <p:cxnSp>
        <p:nvCxnSpPr>
          <p:cNvPr id="739" name="Google Shape;739;g21736e2d9d9_0_0"/>
          <p:cNvCxnSpPr>
            <a:cxnSpLocks/>
          </p:cNvCxnSpPr>
          <p:nvPr/>
        </p:nvCxnSpPr>
        <p:spPr>
          <a:xfrm flipH="1">
            <a:off x="6759631" y="3129471"/>
            <a:ext cx="1410" cy="627333"/>
          </a:xfrm>
          <a:prstGeom prst="straightConnector1">
            <a:avLst/>
          </a:prstGeom>
          <a:noFill/>
          <a:ln w="12700" cap="sq" cmpd="sng">
            <a:solidFill>
              <a:srgbClr val="454034"/>
            </a:solidFill>
            <a:prstDash val="solid"/>
            <a:round/>
            <a:headEnd type="oval" w="med" len="med"/>
            <a:tailEnd type="none" w="sm" len="sm"/>
          </a:ln>
        </p:spPr>
      </p:cxnSp>
      <p:sp>
        <p:nvSpPr>
          <p:cNvPr id="741" name="Google Shape;741;g21736e2d9d9_0_0"/>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OSLO tijdslijn</a:t>
            </a:r>
            <a:endParaRPr sz="1400" b="0" i="0" u="none" strike="noStrike" cap="none">
              <a:solidFill>
                <a:srgbClr val="000000"/>
              </a:solidFill>
              <a:latin typeface="Arial"/>
              <a:ea typeface="Arial"/>
              <a:cs typeface="Arial"/>
              <a:sym typeface="Arial"/>
            </a:endParaRPr>
          </a:p>
        </p:txBody>
      </p:sp>
      <p:cxnSp>
        <p:nvCxnSpPr>
          <p:cNvPr id="742" name="Google Shape;742;g21736e2d9d9_0_0"/>
          <p:cNvCxnSpPr>
            <a:stCxn id="743" idx="2"/>
          </p:cNvCxnSpPr>
          <p:nvPr/>
        </p:nvCxnSpPr>
        <p:spPr>
          <a:xfrm flipH="1">
            <a:off x="2093238" y="3136509"/>
            <a:ext cx="9000" cy="555900"/>
          </a:xfrm>
          <a:prstGeom prst="straightConnector1">
            <a:avLst/>
          </a:prstGeom>
          <a:noFill/>
          <a:ln w="12700" cap="sq" cmpd="sng">
            <a:solidFill>
              <a:srgbClr val="454034"/>
            </a:solidFill>
            <a:prstDash val="solid"/>
            <a:round/>
            <a:headEnd type="oval" w="med" len="med"/>
            <a:tailEnd type="none" w="sm" len="sm"/>
          </a:ln>
        </p:spPr>
      </p:cxnSp>
      <p:cxnSp>
        <p:nvCxnSpPr>
          <p:cNvPr id="744" name="Google Shape;744;g21736e2d9d9_0_0"/>
          <p:cNvCxnSpPr/>
          <p:nvPr/>
        </p:nvCxnSpPr>
        <p:spPr>
          <a:xfrm flipH="1">
            <a:off x="2697810" y="3702668"/>
            <a:ext cx="3600" cy="386700"/>
          </a:xfrm>
          <a:prstGeom prst="straightConnector1">
            <a:avLst/>
          </a:prstGeom>
          <a:noFill/>
          <a:ln w="12700" cap="sq" cmpd="sng">
            <a:solidFill>
              <a:srgbClr val="454034"/>
            </a:solidFill>
            <a:prstDash val="solid"/>
            <a:round/>
            <a:headEnd type="none" w="sm" len="sm"/>
            <a:tailEnd type="oval" w="med" len="med"/>
          </a:ln>
        </p:spPr>
      </p:cxnSp>
      <p:cxnSp>
        <p:nvCxnSpPr>
          <p:cNvPr id="745" name="Google Shape;745;g21736e2d9d9_0_0"/>
          <p:cNvCxnSpPr/>
          <p:nvPr/>
        </p:nvCxnSpPr>
        <p:spPr>
          <a:xfrm>
            <a:off x="1177077" y="3836463"/>
            <a:ext cx="0" cy="252900"/>
          </a:xfrm>
          <a:prstGeom prst="straightConnector1">
            <a:avLst/>
          </a:prstGeom>
          <a:noFill/>
          <a:ln w="12700" cap="sq" cmpd="sng">
            <a:solidFill>
              <a:srgbClr val="454034"/>
            </a:solidFill>
            <a:prstDash val="solid"/>
            <a:round/>
            <a:headEnd type="none" w="sm" len="sm"/>
            <a:tailEnd type="oval" w="med" len="med"/>
          </a:ln>
        </p:spPr>
      </p:cxnSp>
      <p:sp>
        <p:nvSpPr>
          <p:cNvPr id="746" name="Google Shape;746;g21736e2d9d9_0_0"/>
          <p:cNvSpPr/>
          <p:nvPr/>
        </p:nvSpPr>
        <p:spPr>
          <a:xfrm rot="5400000">
            <a:off x="8211001" y="3541650"/>
            <a:ext cx="450300" cy="153900"/>
          </a:xfrm>
          <a:prstGeom prst="triangle">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p:txBody>
      </p:sp>
      <p:sp>
        <p:nvSpPr>
          <p:cNvPr id="747" name="Google Shape;747;g21736e2d9d9_0_0"/>
          <p:cNvSpPr txBox="1"/>
          <p:nvPr/>
        </p:nvSpPr>
        <p:spPr>
          <a:xfrm>
            <a:off x="1105576" y="3604388"/>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dk1"/>
                </a:solidFill>
                <a:latin typeface="Arial"/>
                <a:ea typeface="Arial"/>
                <a:cs typeface="Arial"/>
                <a:sym typeface="Arial"/>
              </a:rPr>
              <a:t>Oktober</a:t>
            </a:r>
            <a:endParaRPr sz="1000" b="1" i="0" u="none" strike="noStrike" cap="none">
              <a:solidFill>
                <a:schemeClr val="dk1"/>
              </a:solidFill>
              <a:latin typeface="Arial"/>
              <a:ea typeface="Arial"/>
              <a:cs typeface="Arial"/>
              <a:sym typeface="Arial"/>
            </a:endParaRPr>
          </a:p>
        </p:txBody>
      </p:sp>
      <p:sp>
        <p:nvSpPr>
          <p:cNvPr id="748" name="Google Shape;748;g21736e2d9d9_0_0"/>
          <p:cNvSpPr txBox="1"/>
          <p:nvPr/>
        </p:nvSpPr>
        <p:spPr>
          <a:xfrm>
            <a:off x="1920387" y="3608551"/>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a:solidFill>
                  <a:schemeClr val="lt1"/>
                </a:solidFill>
              </a:rPr>
              <a:t>November</a:t>
            </a:r>
            <a:endParaRPr sz="1000" b="1" i="0" u="none" strike="noStrike" cap="none">
              <a:solidFill>
                <a:schemeClr val="lt1"/>
              </a:solidFill>
              <a:latin typeface="Arial"/>
              <a:ea typeface="Arial"/>
              <a:cs typeface="Arial"/>
              <a:sym typeface="Arial"/>
            </a:endParaRPr>
          </a:p>
        </p:txBody>
      </p:sp>
      <p:sp>
        <p:nvSpPr>
          <p:cNvPr id="749" name="Google Shape;749;g21736e2d9d9_0_0"/>
          <p:cNvSpPr txBox="1"/>
          <p:nvPr/>
        </p:nvSpPr>
        <p:spPr>
          <a:xfrm>
            <a:off x="2735175" y="3602376"/>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dk1"/>
                </a:solidFill>
                <a:latin typeface="Arial"/>
                <a:ea typeface="Arial"/>
                <a:cs typeface="Arial"/>
                <a:sym typeface="Arial"/>
              </a:rPr>
              <a:t>December</a:t>
            </a:r>
            <a:endParaRPr sz="1400" b="0" i="0" u="none" strike="noStrike" cap="none">
              <a:solidFill>
                <a:srgbClr val="000000"/>
              </a:solidFill>
              <a:latin typeface="Arial"/>
              <a:ea typeface="Arial"/>
              <a:cs typeface="Arial"/>
              <a:sym typeface="Arial"/>
            </a:endParaRPr>
          </a:p>
        </p:txBody>
      </p:sp>
      <p:sp>
        <p:nvSpPr>
          <p:cNvPr id="751" name="Google Shape;751;g21736e2d9d9_0_0"/>
          <p:cNvSpPr txBox="1"/>
          <p:nvPr/>
        </p:nvSpPr>
        <p:spPr>
          <a:xfrm>
            <a:off x="4338251" y="3606838"/>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dk1"/>
                </a:solidFill>
                <a:latin typeface="Arial"/>
                <a:ea typeface="Arial"/>
                <a:cs typeface="Arial"/>
                <a:sym typeface="Arial"/>
              </a:rPr>
              <a:t>Februari</a:t>
            </a:r>
            <a:endParaRPr sz="1000" b="1" i="0" u="none" strike="noStrike" cap="none">
              <a:solidFill>
                <a:schemeClr val="dk1"/>
              </a:solidFill>
              <a:latin typeface="Arial"/>
              <a:ea typeface="Arial"/>
              <a:cs typeface="Arial"/>
              <a:sym typeface="Arial"/>
            </a:endParaRPr>
          </a:p>
        </p:txBody>
      </p:sp>
      <p:sp>
        <p:nvSpPr>
          <p:cNvPr id="743" name="Google Shape;743;g21736e2d9d9_0_0"/>
          <p:cNvSpPr txBox="1"/>
          <p:nvPr/>
        </p:nvSpPr>
        <p:spPr>
          <a:xfrm>
            <a:off x="1547838" y="2784909"/>
            <a:ext cx="1108800" cy="351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Thematische workshop 1</a:t>
            </a:r>
            <a:endParaRPr sz="500" b="1" i="0" u="none" strike="noStrike" cap="none">
              <a:solidFill>
                <a:schemeClr val="dk1"/>
              </a:solidFill>
              <a:latin typeface="Arial"/>
              <a:ea typeface="Arial"/>
              <a:cs typeface="Arial"/>
              <a:sym typeface="Arial"/>
            </a:endParaRPr>
          </a:p>
        </p:txBody>
      </p:sp>
      <p:sp>
        <p:nvSpPr>
          <p:cNvPr id="753" name="Google Shape;753;g21736e2d9d9_0_0"/>
          <p:cNvSpPr txBox="1"/>
          <p:nvPr/>
        </p:nvSpPr>
        <p:spPr>
          <a:xfrm>
            <a:off x="2145024" y="4134909"/>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Thematische workshop 2 </a:t>
            </a:r>
            <a:endParaRPr sz="500" b="1" i="0" u="none" strike="noStrike" cap="none">
              <a:solidFill>
                <a:schemeClr val="dk1"/>
              </a:solidFill>
              <a:latin typeface="Arial"/>
              <a:ea typeface="Arial"/>
              <a:cs typeface="Arial"/>
              <a:sym typeface="Arial"/>
            </a:endParaRPr>
          </a:p>
        </p:txBody>
      </p:sp>
      <p:sp>
        <p:nvSpPr>
          <p:cNvPr id="754" name="Google Shape;754;g21736e2d9d9_0_0"/>
          <p:cNvSpPr txBox="1"/>
          <p:nvPr/>
        </p:nvSpPr>
        <p:spPr>
          <a:xfrm>
            <a:off x="4287393" y="2699220"/>
            <a:ext cx="1108800" cy="351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Start publieke review </a:t>
            </a:r>
            <a:r>
              <a:rPr lang="en-GB" sz="1050" b="1" i="0" u="none" strike="noStrike" cap="none">
                <a:solidFill>
                  <a:schemeClr val="dk1"/>
                </a:solidFill>
                <a:latin typeface="Arial"/>
                <a:ea typeface="Arial"/>
                <a:cs typeface="Arial"/>
                <a:sym typeface="Arial"/>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0"/>
                  </a:ext>
                </a:extLst>
              </a:rPr>
              <a:t>period</a:t>
            </a:r>
            <a:r>
              <a:rPr lang="en-GB" sz="1050" b="1" i="0" u="none" strike="noStrike" cap="none">
                <a:solidFill>
                  <a:schemeClr val="dk1"/>
                </a:solidFill>
                <a:latin typeface="Arial"/>
                <a:ea typeface="Arial"/>
                <a:cs typeface="Arial"/>
                <a:sym typeface="Arial"/>
              </a:rPr>
              <a:t>e</a:t>
            </a:r>
            <a:endParaRPr lang="en-GB" sz="500" b="1" i="0" u="none" strike="noStrike" cap="none">
              <a:solidFill>
                <a:schemeClr val="dk1"/>
              </a:solidFill>
              <a:latin typeface="Arial"/>
              <a:ea typeface="Arial"/>
              <a:cs typeface="Arial"/>
              <a:sym typeface="Arial"/>
            </a:endParaRPr>
          </a:p>
        </p:txBody>
      </p:sp>
      <p:sp>
        <p:nvSpPr>
          <p:cNvPr id="755" name="Google Shape;755;g21736e2d9d9_0_0"/>
          <p:cNvSpPr txBox="1"/>
          <p:nvPr/>
        </p:nvSpPr>
        <p:spPr>
          <a:xfrm>
            <a:off x="6609124" y="2693004"/>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err="1">
                <a:solidFill>
                  <a:schemeClr val="dk1"/>
                </a:solidFill>
                <a:latin typeface="Arial"/>
                <a:ea typeface="Arial"/>
                <a:cs typeface="Arial"/>
                <a:sym typeface="Arial"/>
              </a:rPr>
              <a:t>Einde</a:t>
            </a:r>
            <a:r>
              <a:rPr lang="en-GB" sz="1050" b="1" i="0" u="none" strike="noStrike" cap="none">
                <a:solidFill>
                  <a:schemeClr val="dk1"/>
                </a:solidFill>
                <a:latin typeface="Arial"/>
                <a:ea typeface="Arial"/>
                <a:cs typeface="Arial"/>
                <a:sym typeface="Arial"/>
              </a:rPr>
              <a:t> </a:t>
            </a:r>
            <a:r>
              <a:rPr lang="en-GB" sz="1050" b="1" i="0" u="none" strike="noStrike" cap="none" err="1">
                <a:solidFill>
                  <a:schemeClr val="dk1"/>
                </a:solidFill>
                <a:latin typeface="Arial"/>
                <a:ea typeface="Arial"/>
                <a:cs typeface="Arial"/>
                <a:sym typeface="Arial"/>
              </a:rPr>
              <a:t>publieke</a:t>
            </a:r>
            <a:r>
              <a:rPr lang="en-GB" sz="1050" b="1" i="0" u="none" strike="noStrike" cap="none">
                <a:solidFill>
                  <a:schemeClr val="dk1"/>
                </a:solidFill>
                <a:latin typeface="Arial"/>
                <a:ea typeface="Arial"/>
                <a:cs typeface="Arial"/>
                <a:sym typeface="Arial"/>
              </a:rPr>
              <a:t> review </a:t>
            </a:r>
            <a:r>
              <a:rPr lang="en-GB" sz="1050" b="1" i="0" u="none" strike="noStrike" cap="none" err="1">
                <a:solidFill>
                  <a:schemeClr val="dk1"/>
                </a:solidFill>
                <a:latin typeface="Arial"/>
                <a:ea typeface="Arial"/>
                <a:cs typeface="Arial"/>
                <a:sym typeface="Arial"/>
              </a:rPr>
              <a:t>periode</a:t>
            </a:r>
            <a:endParaRPr sz="500" b="1" i="0" u="none" strike="noStrike" cap="none">
              <a:solidFill>
                <a:schemeClr val="dk1"/>
              </a:solidFill>
              <a:latin typeface="Arial"/>
              <a:ea typeface="Arial"/>
              <a:cs typeface="Arial"/>
              <a:sym typeface="Arial"/>
            </a:endParaRPr>
          </a:p>
        </p:txBody>
      </p:sp>
      <p:grpSp>
        <p:nvGrpSpPr>
          <p:cNvPr id="756" name="Google Shape;756;g21736e2d9d9_0_0"/>
          <p:cNvGrpSpPr/>
          <p:nvPr/>
        </p:nvGrpSpPr>
        <p:grpSpPr>
          <a:xfrm>
            <a:off x="5209576" y="3164703"/>
            <a:ext cx="1556193" cy="555900"/>
            <a:chOff x="5647465" y="2069784"/>
            <a:chExt cx="2416448" cy="555900"/>
          </a:xfrm>
        </p:grpSpPr>
        <p:cxnSp>
          <p:nvCxnSpPr>
            <p:cNvPr id="757" name="Google Shape;757;g21736e2d9d9_0_0"/>
            <p:cNvCxnSpPr/>
            <p:nvPr/>
          </p:nvCxnSpPr>
          <p:spPr>
            <a:xfrm flipH="1">
              <a:off x="5647465" y="2069784"/>
              <a:ext cx="9000" cy="555900"/>
            </a:xfrm>
            <a:prstGeom prst="straightConnector1">
              <a:avLst/>
            </a:prstGeom>
            <a:noFill/>
            <a:ln w="12700" cap="sq" cmpd="sng">
              <a:solidFill>
                <a:srgbClr val="454034"/>
              </a:solidFill>
              <a:prstDash val="solid"/>
              <a:round/>
              <a:headEnd type="oval" w="med" len="med"/>
              <a:tailEnd type="none" w="sm" len="sm"/>
            </a:ln>
          </p:spPr>
        </p:cxnSp>
        <p:sp>
          <p:nvSpPr>
            <p:cNvPr id="758" name="Google Shape;758;g21736e2d9d9_0_0"/>
            <p:cNvSpPr/>
            <p:nvPr/>
          </p:nvSpPr>
          <p:spPr>
            <a:xfrm rot="5400000">
              <a:off x="6724113" y="1003792"/>
              <a:ext cx="263700" cy="2415900"/>
            </a:xfrm>
            <a:prstGeom prst="leftBrace">
              <a:avLst>
                <a:gd name="adj1" fmla="val 0"/>
                <a:gd name="adj2" fmla="val 49785"/>
              </a:avLst>
            </a:prstGeom>
            <a:noFill/>
            <a:ln w="9525" cap="flat" cmpd="sng">
              <a:solidFill>
                <a:srgbClr val="35333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759" name="Google Shape;759;g21736e2d9d9_0_0"/>
          <p:cNvSpPr txBox="1"/>
          <p:nvPr/>
        </p:nvSpPr>
        <p:spPr>
          <a:xfrm>
            <a:off x="5399699" y="2868328"/>
            <a:ext cx="1219174"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GB" sz="800" b="0" i="0" u="none" strike="noStrike" cap="none" err="1">
                <a:solidFill>
                  <a:schemeClr val="dk1"/>
                </a:solidFill>
                <a:latin typeface="Arial"/>
                <a:ea typeface="Arial"/>
                <a:cs typeface="Arial"/>
                <a:sym typeface="Arial"/>
              </a:rPr>
              <a:t>Implementatie</a:t>
            </a:r>
            <a:r>
              <a:rPr lang="en-GB" sz="800" b="0" i="0" u="none" strike="noStrike" cap="none">
                <a:solidFill>
                  <a:schemeClr val="dk1"/>
                </a:solidFill>
                <a:latin typeface="Arial"/>
                <a:ea typeface="Arial"/>
                <a:cs typeface="Arial"/>
                <a:sym typeface="Arial"/>
              </a:rPr>
              <a:t> van de </a:t>
            </a:r>
            <a:r>
              <a:rPr lang="en-GB" sz="800" b="0" i="0" u="none" strike="noStrike" cap="none" err="1">
                <a:solidFill>
                  <a:schemeClr val="dk1"/>
                </a:solidFill>
                <a:latin typeface="Arial"/>
                <a:ea typeface="Arial"/>
                <a:cs typeface="Arial"/>
                <a:sym typeface="Arial"/>
              </a:rPr>
              <a:t>ontwerpstandaard</a:t>
            </a:r>
            <a:endParaRPr sz="800" b="0" i="0" u="none" strike="noStrike" cap="none">
              <a:solidFill>
                <a:schemeClr val="dk1"/>
              </a:solidFill>
              <a:latin typeface="Arial"/>
              <a:ea typeface="Arial"/>
              <a:cs typeface="Arial"/>
              <a:sym typeface="Arial"/>
            </a:endParaRPr>
          </a:p>
        </p:txBody>
      </p:sp>
      <p:sp>
        <p:nvSpPr>
          <p:cNvPr id="760" name="Google Shape;760;g21736e2d9d9_0_0"/>
          <p:cNvSpPr/>
          <p:nvPr/>
        </p:nvSpPr>
        <p:spPr>
          <a:xfrm>
            <a:off x="1105573" y="3393450"/>
            <a:ext cx="7253700" cy="219000"/>
          </a:xfrm>
          <a:prstGeom prst="rect">
            <a:avLst/>
          </a:prstGeom>
          <a:solidFill>
            <a:srgbClr val="88848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500" b="1" i="0" u="none" strike="noStrike" cap="none">
                <a:solidFill>
                  <a:schemeClr val="lt1"/>
                </a:solidFill>
                <a:latin typeface="Arial"/>
                <a:ea typeface="Arial"/>
                <a:cs typeface="Arial"/>
                <a:sym typeface="Arial"/>
              </a:rPr>
              <a:t>2024</a:t>
            </a:r>
            <a:endParaRPr sz="1500" b="1" i="0" u="none" strike="noStrike" cap="none">
              <a:solidFill>
                <a:schemeClr val="lt1"/>
              </a:solidFill>
              <a:latin typeface="Arial"/>
              <a:ea typeface="Arial"/>
              <a:cs typeface="Arial"/>
              <a:sym typeface="Arial"/>
            </a:endParaRPr>
          </a:p>
        </p:txBody>
      </p:sp>
      <p:sp>
        <p:nvSpPr>
          <p:cNvPr id="761" name="Google Shape;761;g21736e2d9d9_0_0"/>
          <p:cNvSpPr txBox="1"/>
          <p:nvPr/>
        </p:nvSpPr>
        <p:spPr>
          <a:xfrm>
            <a:off x="5941325" y="3614738"/>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dk1"/>
                </a:solidFill>
                <a:latin typeface="Arial"/>
                <a:ea typeface="Arial"/>
                <a:cs typeface="Arial"/>
                <a:sym typeface="Arial"/>
              </a:rPr>
              <a:t>April</a:t>
            </a:r>
            <a:endParaRPr sz="1400" b="0" i="0" u="none" strike="noStrike" cap="none">
              <a:solidFill>
                <a:srgbClr val="000000"/>
              </a:solidFill>
              <a:latin typeface="Arial"/>
              <a:ea typeface="Arial"/>
              <a:cs typeface="Arial"/>
              <a:sym typeface="Arial"/>
            </a:endParaRPr>
          </a:p>
        </p:txBody>
      </p:sp>
      <p:sp>
        <p:nvSpPr>
          <p:cNvPr id="762" name="Google Shape;762;g21736e2d9d9_0_0"/>
          <p:cNvSpPr txBox="1"/>
          <p:nvPr/>
        </p:nvSpPr>
        <p:spPr>
          <a:xfrm>
            <a:off x="629401" y="4134909"/>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Business workshop</a:t>
            </a:r>
            <a:endParaRPr sz="500" b="1" i="0" u="none" strike="noStrike" cap="none">
              <a:solidFill>
                <a:schemeClr val="dk1"/>
              </a:solidFill>
              <a:latin typeface="Arial"/>
              <a:ea typeface="Arial"/>
              <a:cs typeface="Arial"/>
              <a:sym typeface="Arial"/>
            </a:endParaRPr>
          </a:p>
        </p:txBody>
      </p:sp>
      <p:grpSp>
        <p:nvGrpSpPr>
          <p:cNvPr id="763" name="Google Shape;763;g21736e2d9d9_0_0"/>
          <p:cNvGrpSpPr/>
          <p:nvPr/>
        </p:nvGrpSpPr>
        <p:grpSpPr>
          <a:xfrm>
            <a:off x="3741570" y="3702668"/>
            <a:ext cx="1108800" cy="823054"/>
            <a:chOff x="4053655" y="2663545"/>
            <a:chExt cx="1108800" cy="823054"/>
          </a:xfrm>
        </p:grpSpPr>
        <p:cxnSp>
          <p:nvCxnSpPr>
            <p:cNvPr id="764" name="Google Shape;764;g21736e2d9d9_0_0"/>
            <p:cNvCxnSpPr/>
            <p:nvPr/>
          </p:nvCxnSpPr>
          <p:spPr>
            <a:xfrm flipH="1">
              <a:off x="4608055" y="2663545"/>
              <a:ext cx="3600" cy="386700"/>
            </a:xfrm>
            <a:prstGeom prst="straightConnector1">
              <a:avLst/>
            </a:prstGeom>
            <a:noFill/>
            <a:ln w="12700" cap="sq" cmpd="sng">
              <a:solidFill>
                <a:srgbClr val="454034"/>
              </a:solidFill>
              <a:prstDash val="solid"/>
              <a:round/>
              <a:headEnd type="none" w="sm" len="sm"/>
              <a:tailEnd type="oval" w="med" len="med"/>
            </a:ln>
          </p:spPr>
        </p:cxnSp>
        <p:sp>
          <p:nvSpPr>
            <p:cNvPr id="765" name="Google Shape;765;g21736e2d9d9_0_0"/>
            <p:cNvSpPr txBox="1"/>
            <p:nvPr/>
          </p:nvSpPr>
          <p:spPr>
            <a:xfrm>
              <a:off x="4053655" y="3101399"/>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Thematische workshop 4</a:t>
              </a:r>
              <a:endParaRPr sz="500" b="1" i="0" u="none" strike="noStrike" cap="none">
                <a:solidFill>
                  <a:schemeClr val="dk1"/>
                </a:solidFill>
                <a:latin typeface="Arial"/>
                <a:ea typeface="Arial"/>
                <a:cs typeface="Arial"/>
                <a:sym typeface="Arial"/>
              </a:endParaRPr>
            </a:p>
          </p:txBody>
        </p:sp>
      </p:grpSp>
      <p:sp>
        <p:nvSpPr>
          <p:cNvPr id="766" name="Google Shape;766;g21736e2d9d9_0_0"/>
          <p:cNvSpPr txBox="1"/>
          <p:nvPr/>
        </p:nvSpPr>
        <p:spPr>
          <a:xfrm>
            <a:off x="6756124" y="3614726"/>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lt1"/>
                </a:solidFill>
                <a:latin typeface="Arial"/>
                <a:ea typeface="Arial"/>
                <a:cs typeface="Arial"/>
                <a:sym typeface="Arial"/>
              </a:rPr>
              <a:t>Mei</a:t>
            </a:r>
            <a:endParaRPr sz="1000" b="1" i="0" u="none" strike="noStrike" cap="none">
              <a:solidFill>
                <a:schemeClr val="lt1"/>
              </a:solidFill>
              <a:latin typeface="Arial"/>
              <a:ea typeface="Arial"/>
              <a:cs typeface="Arial"/>
              <a:sym typeface="Arial"/>
            </a:endParaRPr>
          </a:p>
        </p:txBody>
      </p:sp>
      <p:sp>
        <p:nvSpPr>
          <p:cNvPr id="740" name="Google Shape;740;g21736e2d9d9_0_0"/>
          <p:cNvSpPr txBox="1"/>
          <p:nvPr/>
        </p:nvSpPr>
        <p:spPr>
          <a:xfrm>
            <a:off x="7544425" y="3614751"/>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dk1"/>
                </a:solidFill>
                <a:latin typeface="Arial"/>
                <a:ea typeface="Arial"/>
                <a:cs typeface="Arial"/>
                <a:sym typeface="Arial"/>
              </a:rPr>
              <a:t>Juni</a:t>
            </a:r>
            <a:endParaRPr sz="1000" b="1" i="0" u="none" strike="noStrike" cap="none">
              <a:solidFill>
                <a:schemeClr val="dk1"/>
              </a:solidFill>
              <a:latin typeface="Arial"/>
              <a:ea typeface="Arial"/>
              <a:cs typeface="Arial"/>
              <a:sym typeface="Arial"/>
            </a:endParaRPr>
          </a:p>
        </p:txBody>
      </p:sp>
      <p:sp>
        <p:nvSpPr>
          <p:cNvPr id="768" name="Google Shape;768;g21736e2d9d9_0_0"/>
          <p:cNvSpPr txBox="1"/>
          <p:nvPr/>
        </p:nvSpPr>
        <p:spPr>
          <a:xfrm>
            <a:off x="3187170" y="2796558"/>
            <a:ext cx="1108800" cy="351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Thematische workshop 3</a:t>
            </a:r>
            <a:endParaRPr sz="105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endParaRPr sz="1050" b="1" i="0" u="none" strike="noStrike" cap="none">
              <a:solidFill>
                <a:schemeClr val="dk1"/>
              </a:solidFill>
              <a:latin typeface="Arial"/>
              <a:ea typeface="Arial"/>
              <a:cs typeface="Arial"/>
              <a:sym typeface="Arial"/>
            </a:endParaRPr>
          </a:p>
        </p:txBody>
      </p:sp>
      <p:sp>
        <p:nvSpPr>
          <p:cNvPr id="769" name="Google Shape;769;g21736e2d9d9_0_0"/>
          <p:cNvSpPr/>
          <p:nvPr/>
        </p:nvSpPr>
        <p:spPr>
          <a:xfrm>
            <a:off x="2015245" y="2330161"/>
            <a:ext cx="179100" cy="351600"/>
          </a:xfrm>
          <a:prstGeom prst="downArrow">
            <a:avLst>
              <a:gd name="adj1" fmla="val 50000"/>
              <a:gd name="adj2" fmla="val 50000"/>
            </a:avLst>
          </a:prstGeom>
          <a:solidFill>
            <a:schemeClr val="accent1"/>
          </a:solidFill>
          <a:ln w="25400" cap="flat" cmpd="sng">
            <a:solidFill>
              <a:srgbClr val="BAB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70" name="Google Shape;770;g21736e2d9d9_0_0"/>
          <p:cNvSpPr txBox="1"/>
          <p:nvPr/>
        </p:nvSpPr>
        <p:spPr>
          <a:xfrm>
            <a:off x="1550384" y="2095843"/>
            <a:ext cx="1108800" cy="234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0" i="0" u="none" strike="noStrike" cap="none">
                <a:solidFill>
                  <a:schemeClr val="dk1"/>
                </a:solidFill>
                <a:latin typeface="Arial"/>
                <a:ea typeface="Arial"/>
                <a:cs typeface="Arial"/>
                <a:sym typeface="Arial"/>
              </a:rPr>
              <a:t>Vandaag</a:t>
            </a:r>
            <a:endParaRPr sz="500" b="0" i="0" u="none" strike="noStrike" cap="none">
              <a:solidFill>
                <a:schemeClr val="dk1"/>
              </a:solidFill>
              <a:latin typeface="Arial"/>
              <a:ea typeface="Arial"/>
              <a:cs typeface="Arial"/>
              <a:sym typeface="Arial"/>
            </a:endParaRPr>
          </a:p>
        </p:txBody>
      </p:sp>
      <p:sp>
        <p:nvSpPr>
          <p:cNvPr id="771" name="Google Shape;771;g21736e2d9d9_0_0"/>
          <p:cNvSpPr txBox="1"/>
          <p:nvPr/>
        </p:nvSpPr>
        <p:spPr>
          <a:xfrm>
            <a:off x="628651" y="958368"/>
            <a:ext cx="7886700" cy="982500"/>
          </a:xfrm>
          <a:prstGeom prst="rect">
            <a:avLst/>
          </a:prstGeom>
          <a:noFill/>
          <a:ln>
            <a:noFill/>
          </a:ln>
        </p:spPr>
        <p:txBody>
          <a:bodyPr spcFirstLastPara="1" wrap="square" lIns="68550" tIns="34275" rIns="68550" bIns="34275" anchor="t" anchorCtr="0">
            <a:noAutofit/>
          </a:bodyPr>
          <a:lstStyle/>
          <a:p>
            <a:pPr>
              <a:buSzPts val="1800"/>
            </a:pPr>
            <a:r>
              <a:rPr lang="en-GB" sz="1800" b="0" i="0" u="none" strike="noStrike" cap="none">
                <a:solidFill>
                  <a:srgbClr val="000000"/>
                </a:solidFill>
                <a:latin typeface="Arial"/>
                <a:ea typeface="Arial"/>
                <a:cs typeface="Arial"/>
                <a:sym typeface="Arial"/>
              </a:rPr>
              <a:t>Thematische </a:t>
            </a:r>
            <a:r>
              <a:rPr lang="en-GB" sz="1800" b="0" i="0" u="none" strike="noStrike" cap="none" err="1">
                <a:solidFill>
                  <a:srgbClr val="000000"/>
                </a:solidFill>
                <a:latin typeface="Arial"/>
                <a:ea typeface="Arial"/>
                <a:cs typeface="Arial"/>
                <a:sym typeface="Arial"/>
              </a:rPr>
              <a:t>werkgroep</a:t>
            </a:r>
            <a:r>
              <a:rPr lang="en-GB" sz="1800" b="0" i="0" u="none" strike="noStrike" cap="none">
                <a:solidFill>
                  <a:srgbClr val="000000"/>
                </a:solidFill>
                <a:latin typeface="Arial"/>
                <a:ea typeface="Arial"/>
                <a:cs typeface="Arial"/>
                <a:sym typeface="Arial"/>
              </a:rPr>
              <a:t> 2 op </a:t>
            </a:r>
            <a:r>
              <a:rPr lang="en-GB" sz="1800" b="1" err="1"/>
              <a:t>dinsdag</a:t>
            </a:r>
            <a:r>
              <a:rPr lang="en-GB" sz="1800" b="1"/>
              <a:t> 28 </a:t>
            </a:r>
            <a:r>
              <a:rPr lang="en-GB" sz="1800" b="1" err="1"/>
              <a:t>november</a:t>
            </a:r>
            <a:r>
              <a:rPr lang="en-GB" sz="1800" b="1" i="0" u="none" strike="noStrike" cap="none">
                <a:solidFill>
                  <a:srgbClr val="000000"/>
                </a:solidFill>
                <a:latin typeface="Arial"/>
                <a:ea typeface="Arial"/>
                <a:cs typeface="Arial"/>
                <a:sym typeface="Arial"/>
              </a:rPr>
              <a:t>: </a:t>
            </a:r>
            <a:r>
              <a:rPr lang="en-GB" sz="1800" b="1"/>
              <a:t>13u00</a:t>
            </a:r>
            <a:r>
              <a:rPr lang="en-GB" sz="1800" b="1" i="0" u="none" strike="noStrike" cap="none">
                <a:solidFill>
                  <a:srgbClr val="000000"/>
                </a:solidFill>
                <a:latin typeface="Arial"/>
                <a:ea typeface="Arial"/>
                <a:cs typeface="Arial"/>
                <a:sym typeface="Arial"/>
              </a:rPr>
              <a:t> - </a:t>
            </a:r>
            <a:r>
              <a:rPr lang="en-GB" sz="1800" b="1"/>
              <a:t>16u00 </a:t>
            </a:r>
            <a:endParaRPr lang="en-GB" sz="1800" b="0" i="0" u="none" strike="noStrike" cap="none">
              <a:solidFill>
                <a:srgbClr val="000000"/>
              </a:solidFill>
              <a:latin typeface="Arial"/>
              <a:ea typeface="Arial"/>
              <a:cs typeface="Arial"/>
            </a:endParaRPr>
          </a:p>
          <a:p>
            <a:pPr marL="0" marR="0" lvl="0" indent="0" algn="l" rtl="0">
              <a:lnSpc>
                <a:spcPct val="100000"/>
              </a:lnSpc>
              <a:spcBef>
                <a:spcPts val="0"/>
              </a:spcBef>
              <a:spcAft>
                <a:spcPts val="0"/>
              </a:spcAft>
              <a:buClr>
                <a:srgbClr val="000000"/>
              </a:buClr>
              <a:buSzPts val="1800"/>
              <a:buFont typeface="Arial"/>
              <a:buNone/>
            </a:pPr>
            <a:r>
              <a:rPr lang="en-GB" sz="1800" b="0" i="0" u="none" strike="noStrike" cap="none" err="1">
                <a:solidFill>
                  <a:srgbClr val="000000"/>
                </a:solidFill>
                <a:latin typeface="Arial"/>
                <a:ea typeface="Arial"/>
                <a:cs typeface="Arial"/>
                <a:sym typeface="Arial"/>
              </a:rPr>
              <a:t>Schrijf</a:t>
            </a:r>
            <a:r>
              <a:rPr lang="en-GB" sz="1800" b="0" i="0" u="none" strike="noStrike" cap="none">
                <a:solidFill>
                  <a:srgbClr val="000000"/>
                </a:solidFill>
                <a:latin typeface="Arial"/>
                <a:ea typeface="Arial"/>
                <a:cs typeface="Arial"/>
                <a:sym typeface="Arial"/>
              </a:rPr>
              <a:t> u in via </a:t>
            </a:r>
            <a:r>
              <a:rPr lang="en-GB" sz="1800" b="0" i="0" u="none" strike="noStrike" cap="none" err="1">
                <a:solidFill>
                  <a:srgbClr val="000000"/>
                </a:solidFill>
                <a:latin typeface="Arial"/>
                <a:ea typeface="Arial"/>
                <a:cs typeface="Arial"/>
                <a:sym typeface="Arial"/>
              </a:rPr>
              <a:t>volgende</a:t>
            </a:r>
            <a:r>
              <a:rPr lang="en-GB" sz="1800" b="0" i="0" u="none" strike="noStrike" cap="none">
                <a:solidFill>
                  <a:srgbClr val="000000"/>
                </a:solidFill>
                <a:latin typeface="Arial"/>
                <a:ea typeface="Arial"/>
                <a:cs typeface="Arial"/>
                <a:sym typeface="Arial"/>
              </a:rPr>
              <a:t> link: </a:t>
            </a:r>
            <a:r>
              <a:rPr lang="en-GB" sz="1800" b="0" i="0" u="sng" strike="noStrike" cap="none">
                <a:solidFill>
                  <a:schemeClr val="hlink"/>
                </a:solidFill>
                <a:latin typeface="Arial"/>
                <a:ea typeface="Arial"/>
                <a:cs typeface="Arial"/>
                <a:sym typeface="Arial"/>
                <a:hlinkClick r:id="rId3">
                  <a:extLst>
                    <a:ext uri="{A12FA001-AC4F-418D-AE19-62706E023703}">
                      <ahyp:hlinkClr xmlns:ahyp="http://schemas.microsoft.com/office/drawing/2018/hyperlinkcolor" val="tx"/>
                    </a:ext>
                  </a:extLst>
                </a:hlinkClick>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1"/>
                  </a:ext>
                </a:extLst>
              </a:rPr>
              <a:t>2de </a:t>
            </a:r>
            <a:r>
              <a:rPr lang="en-GB" sz="1800" b="0" i="0" u="sng" strike="noStrike" cap="none">
                <a:solidFill>
                  <a:schemeClr val="hlink"/>
                </a:solidFill>
                <a:latin typeface="Arial"/>
                <a:ea typeface="Arial"/>
                <a:cs typeface="Arial"/>
                <a:sym typeface="Arial"/>
                <a:hlinkClick r:id="rId3">
                  <a:extLst>
                    <a:ext uri="{A12FA001-AC4F-418D-AE19-62706E023703}">
                      <ahyp:hlinkClr xmlns:ahyp="http://schemas.microsoft.com/office/drawing/2018/hyperlinkcolor" val="tx"/>
                    </a:ext>
                  </a:extLst>
                </a:hlinkClick>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1"/>
                  </a:ext>
                </a:extLst>
              </a:rPr>
              <a:t>thematische</a:t>
            </a:r>
            <a:r>
              <a:rPr lang="en-GB" sz="1800" b="0" i="0" u="sng" strike="noStrike" cap="none">
                <a:solidFill>
                  <a:schemeClr val="hlink"/>
                </a:solidFill>
                <a:latin typeface="Arial"/>
                <a:ea typeface="Arial"/>
                <a:cs typeface="Arial"/>
                <a:sym typeface="Arial"/>
                <a:hlinkClick r:id="rId3">
                  <a:extLst>
                    <a:ext uri="{A12FA001-AC4F-418D-AE19-62706E023703}">
                      <ahyp:hlinkClr xmlns:ahyp="http://schemas.microsoft.com/office/drawing/2018/hyperlinkcolor" val="tx"/>
                    </a:ext>
                  </a:extLst>
                </a:hlinkClick>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1"/>
                  </a:ext>
                </a:extLst>
              </a:rPr>
              <a:t> </a:t>
            </a:r>
            <a:r>
              <a:rPr lang="en-GB" sz="1800" b="0" i="0" u="sng" strike="noStrike" cap="none" err="1">
                <a:solidFill>
                  <a:schemeClr val="hlink"/>
                </a:solidFill>
                <a:latin typeface="Arial"/>
                <a:ea typeface="Arial"/>
                <a:cs typeface="Arial"/>
                <a:sym typeface="Arial"/>
                <a:hlinkClick r:id="rId3">
                  <a:extLst>
                    <a:ext uri="{A12FA001-AC4F-418D-AE19-62706E023703}">
                      <ahyp:hlinkClr xmlns:ahyp="http://schemas.microsoft.com/office/drawing/2018/hyperlinkcolor" val="tx"/>
                    </a:ext>
                  </a:extLst>
                </a:hlinkClick>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1"/>
                  </a:ext>
                </a:extLst>
              </a:rPr>
              <a:t>werkgroep</a:t>
            </a:r>
            <a:endParaRPr lang="en-GB" sz="1400" b="0" i="0" u="none" strike="noStrike" cap="none">
              <a:solidFill>
                <a:schemeClr val="hlink"/>
              </a:solidFill>
              <a:latin typeface="Arial"/>
              <a:ea typeface="Arial"/>
              <a:cs typeface="Arial"/>
              <a:sym typeface="Arial"/>
            </a:endParaRPr>
          </a:p>
        </p:txBody>
      </p:sp>
      <p:sp>
        <p:nvSpPr>
          <p:cNvPr id="750" name="Google Shape;750;g21736e2d9d9_0_0"/>
          <p:cNvSpPr txBox="1"/>
          <p:nvPr/>
        </p:nvSpPr>
        <p:spPr>
          <a:xfrm>
            <a:off x="3549975" y="3606838"/>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lt1"/>
                </a:solidFill>
                <a:latin typeface="Arial"/>
                <a:ea typeface="Arial"/>
                <a:cs typeface="Arial"/>
                <a:sym typeface="Arial"/>
              </a:rPr>
              <a:t>Januari</a:t>
            </a:r>
          </a:p>
        </p:txBody>
      </p:sp>
      <p:sp>
        <p:nvSpPr>
          <p:cNvPr id="752" name="Google Shape;752;g21736e2d9d9_0_0"/>
          <p:cNvSpPr txBox="1"/>
          <p:nvPr/>
        </p:nvSpPr>
        <p:spPr>
          <a:xfrm>
            <a:off x="5153049" y="3614726"/>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lt1"/>
                </a:solidFill>
                <a:latin typeface="Arial"/>
                <a:ea typeface="Arial"/>
                <a:cs typeface="Arial"/>
                <a:sym typeface="Arial"/>
              </a:rPr>
              <a:t>Maart</a:t>
            </a:r>
            <a:endParaRPr sz="1000" b="1" i="0" u="none" strike="noStrike" cap="none">
              <a:solidFill>
                <a:schemeClr val="lt1"/>
              </a:solidFill>
              <a:latin typeface="Arial"/>
              <a:ea typeface="Arial"/>
              <a:cs typeface="Arial"/>
              <a:sym typeface="Arial"/>
            </a:endParaRPr>
          </a:p>
        </p:txBody>
      </p:sp>
      <p:sp>
        <p:nvSpPr>
          <p:cNvPr id="2" name="Google Shape;752;g21736e2d9d9_0_0">
            <a:extLst>
              <a:ext uri="{FF2B5EF4-FFF2-40B4-BE49-F238E27FC236}">
                <a16:creationId xmlns:a16="http://schemas.microsoft.com/office/drawing/2014/main" id="{C17DDA50-3CA4-075C-E251-2C163D6ACE15}"/>
              </a:ext>
            </a:extLst>
          </p:cNvPr>
          <p:cNvSpPr txBox="1"/>
          <p:nvPr/>
        </p:nvSpPr>
        <p:spPr>
          <a:xfrm>
            <a:off x="1921876" y="3431553"/>
            <a:ext cx="814800" cy="176412"/>
          </a:xfrm>
          <a:prstGeom prst="rect">
            <a:avLst/>
          </a:prstGeom>
          <a:solidFill>
            <a:schemeClr val="tx1">
              <a:lumMod val="60000"/>
              <a:lumOff val="40000"/>
            </a:schemeClr>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500" b="1">
                <a:solidFill>
                  <a:schemeClr val="lt1"/>
                </a:solidFill>
              </a:rPr>
              <a:t>2023</a:t>
            </a:r>
            <a:endParaRPr sz="1500" b="1">
              <a:solidFill>
                <a:schemeClr val="lt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36"/>
          <p:cNvSpPr txBox="1"/>
          <p:nvPr/>
        </p:nvSpPr>
        <p:spPr>
          <a:xfrm>
            <a:off x="628650" y="1346450"/>
            <a:ext cx="3863700" cy="30054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36"/>
          <p:cNvSpPr/>
          <p:nvPr/>
        </p:nvSpPr>
        <p:spPr>
          <a:xfrm>
            <a:off x="2273026" y="1559204"/>
            <a:ext cx="477371" cy="474288"/>
          </a:xfrm>
          <a:custGeom>
            <a:avLst/>
            <a:gdLst/>
            <a:ahLst/>
            <a:cxnLst/>
            <a:rect l="l" t="t" r="r" b="b"/>
            <a:pathLst>
              <a:path w="155" h="154" extrusionOk="0">
                <a:moveTo>
                  <a:pt x="155" y="0"/>
                </a:moveTo>
                <a:lnTo>
                  <a:pt x="155" y="50"/>
                </a:lnTo>
                <a:lnTo>
                  <a:pt x="148" y="50"/>
                </a:lnTo>
                <a:lnTo>
                  <a:pt x="148" y="7"/>
                </a:lnTo>
                <a:lnTo>
                  <a:pt x="7" y="7"/>
                </a:lnTo>
                <a:lnTo>
                  <a:pt x="7" y="121"/>
                </a:lnTo>
                <a:lnTo>
                  <a:pt x="28" y="121"/>
                </a:lnTo>
                <a:lnTo>
                  <a:pt x="28" y="139"/>
                </a:lnTo>
                <a:lnTo>
                  <a:pt x="46" y="121"/>
                </a:lnTo>
                <a:lnTo>
                  <a:pt x="56" y="121"/>
                </a:lnTo>
                <a:lnTo>
                  <a:pt x="56" y="127"/>
                </a:lnTo>
                <a:lnTo>
                  <a:pt x="49" y="127"/>
                </a:lnTo>
                <a:lnTo>
                  <a:pt x="21" y="154"/>
                </a:lnTo>
                <a:lnTo>
                  <a:pt x="21" y="127"/>
                </a:lnTo>
                <a:lnTo>
                  <a:pt x="0" y="127"/>
                </a:lnTo>
                <a:lnTo>
                  <a:pt x="0" y="0"/>
                </a:lnTo>
                <a:lnTo>
                  <a:pt x="155" y="0"/>
                </a:lnTo>
                <a:close/>
                <a:moveTo>
                  <a:pt x="126" y="33"/>
                </a:moveTo>
                <a:lnTo>
                  <a:pt x="29" y="33"/>
                </a:lnTo>
                <a:lnTo>
                  <a:pt x="29" y="39"/>
                </a:lnTo>
                <a:lnTo>
                  <a:pt x="126" y="39"/>
                </a:lnTo>
                <a:lnTo>
                  <a:pt x="126" y="33"/>
                </a:lnTo>
                <a:close/>
                <a:moveTo>
                  <a:pt x="29" y="67"/>
                </a:moveTo>
                <a:lnTo>
                  <a:pt x="56" y="67"/>
                </a:lnTo>
                <a:lnTo>
                  <a:pt x="56" y="60"/>
                </a:lnTo>
                <a:lnTo>
                  <a:pt x="29" y="60"/>
                </a:lnTo>
                <a:lnTo>
                  <a:pt x="29" y="67"/>
                </a:lnTo>
                <a:close/>
                <a:moveTo>
                  <a:pt x="29" y="95"/>
                </a:moveTo>
                <a:lnTo>
                  <a:pt x="56" y="95"/>
                </a:lnTo>
                <a:lnTo>
                  <a:pt x="56" y="89"/>
                </a:lnTo>
                <a:lnTo>
                  <a:pt x="29" y="89"/>
                </a:lnTo>
                <a:lnTo>
                  <a:pt x="29" y="95"/>
                </a:lnTo>
                <a:close/>
                <a:moveTo>
                  <a:pt x="130" y="89"/>
                </a:moveTo>
                <a:lnTo>
                  <a:pt x="94" y="89"/>
                </a:lnTo>
                <a:lnTo>
                  <a:pt x="94" y="95"/>
                </a:lnTo>
                <a:lnTo>
                  <a:pt x="130" y="95"/>
                </a:lnTo>
                <a:lnTo>
                  <a:pt x="130" y="89"/>
                </a:lnTo>
                <a:close/>
                <a:moveTo>
                  <a:pt x="71" y="60"/>
                </a:moveTo>
                <a:lnTo>
                  <a:pt x="155" y="60"/>
                </a:lnTo>
                <a:lnTo>
                  <a:pt x="155" y="127"/>
                </a:lnTo>
                <a:lnTo>
                  <a:pt x="135" y="127"/>
                </a:lnTo>
                <a:lnTo>
                  <a:pt x="135" y="154"/>
                </a:lnTo>
                <a:lnTo>
                  <a:pt x="107" y="127"/>
                </a:lnTo>
                <a:lnTo>
                  <a:pt x="71" y="127"/>
                </a:lnTo>
                <a:lnTo>
                  <a:pt x="71" y="60"/>
                </a:lnTo>
                <a:close/>
                <a:moveTo>
                  <a:pt x="77" y="121"/>
                </a:moveTo>
                <a:lnTo>
                  <a:pt x="110" y="121"/>
                </a:lnTo>
                <a:lnTo>
                  <a:pt x="128" y="139"/>
                </a:lnTo>
                <a:lnTo>
                  <a:pt x="128" y="121"/>
                </a:lnTo>
                <a:lnTo>
                  <a:pt x="148" y="121"/>
                </a:lnTo>
                <a:lnTo>
                  <a:pt x="148" y="67"/>
                </a:lnTo>
                <a:lnTo>
                  <a:pt x="77" y="67"/>
                </a:lnTo>
                <a:lnTo>
                  <a:pt x="77" y="121"/>
                </a:lnTo>
                <a:close/>
              </a:path>
            </a:pathLst>
          </a:custGeom>
          <a:solidFill>
            <a:srgbClr val="1B1A1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dk1"/>
              </a:solidFill>
              <a:latin typeface="Arial"/>
              <a:ea typeface="Arial"/>
              <a:cs typeface="Arial"/>
              <a:sym typeface="Arial"/>
            </a:endParaRPr>
          </a:p>
        </p:txBody>
      </p:sp>
      <p:sp>
        <p:nvSpPr>
          <p:cNvPr id="778" name="Google Shape;778;p36"/>
          <p:cNvSpPr txBox="1"/>
          <p:nvPr/>
        </p:nvSpPr>
        <p:spPr>
          <a:xfrm>
            <a:off x="689075" y="2439475"/>
            <a:ext cx="3766200" cy="15080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a:solidFill>
                  <a:schemeClr val="dk1"/>
                </a:solidFill>
                <a:latin typeface="Arial"/>
                <a:ea typeface="Arial"/>
                <a:cs typeface="Arial"/>
                <a:sym typeface="Arial"/>
              </a:rPr>
              <a:t>Feedback kan per e-mail worden gegeven aan de volgende personen:</a:t>
            </a:r>
            <a:endParaRPr lang="nl-BE" sz="1400" b="0" i="0" u="none" strike="noStrike" cap="none">
              <a:solidFill>
                <a:schemeClr val="dk1"/>
              </a:solidFill>
              <a:latin typeface="Arial"/>
              <a:ea typeface="Arial"/>
              <a:cs typeface="Arial"/>
            </a:endParaRPr>
          </a:p>
          <a:p>
            <a:pPr marL="285750" marR="0" lvl="0" indent="-279400" algn="l" rtl="0">
              <a:lnSpc>
                <a:spcPct val="100000"/>
              </a:lnSpc>
              <a:spcBef>
                <a:spcPts val="0"/>
              </a:spcBef>
              <a:spcAft>
                <a:spcPts val="0"/>
              </a:spcAft>
              <a:buClr>
                <a:srgbClr val="000000"/>
              </a:buClr>
              <a:buSzPts val="1500"/>
              <a:buFont typeface="Arial"/>
              <a:buChar char="•"/>
            </a:pPr>
            <a:r>
              <a:rPr lang="nl-BE" sz="1500" b="0" i="0" u="sng" strike="noStrike" cap="none">
                <a:solidFill>
                  <a:schemeClr val="hlink"/>
                </a:solidFill>
                <a:latin typeface="Arial"/>
                <a:ea typeface="Arial"/>
                <a:cs typeface="Arial"/>
                <a:sym typeface="Arial"/>
                <a:hlinkClick r:id="rId3">
                  <a:extLst>
                    <a:ext uri="{A12FA001-AC4F-418D-AE19-62706E023703}">
                      <ahyp:hlinkClr xmlns:ahyp="http://schemas.microsoft.com/office/drawing/2018/hyperlinkcolor" val="tx"/>
                    </a:ext>
                  </a:extLst>
                </a:hlinkClick>
              </a:rPr>
              <a:t>digitaal.vlaanderen@vlaanderen.be</a:t>
            </a:r>
            <a:endParaRPr lang="nl-BE" sz="1500" b="0" i="0" u="none" strike="noStrike" cap="none">
              <a:solidFill>
                <a:schemeClr val="hlink"/>
              </a:solidFill>
              <a:latin typeface="Arial"/>
              <a:ea typeface="Arial"/>
              <a:cs typeface="Arial"/>
            </a:endParaRPr>
          </a:p>
          <a:p>
            <a:pPr marL="285750" marR="0" lvl="0" indent="-279400" algn="l" rtl="0">
              <a:lnSpc>
                <a:spcPct val="100000"/>
              </a:lnSpc>
              <a:spcBef>
                <a:spcPts val="0"/>
              </a:spcBef>
              <a:spcAft>
                <a:spcPts val="0"/>
              </a:spcAft>
              <a:buClr>
                <a:srgbClr val="000000"/>
              </a:buClr>
              <a:buSzPts val="1500"/>
              <a:buFont typeface="Arial"/>
              <a:buChar char="•"/>
            </a:pPr>
            <a:r>
              <a:rPr lang="nl-BE" sz="1500" b="0" i="0" u="sng" strike="noStrike" cap="none">
                <a:solidFill>
                  <a:schemeClr val="hlink"/>
                </a:solidFill>
                <a:latin typeface="Arial"/>
                <a:ea typeface="Arial"/>
                <a:cs typeface="Arial"/>
                <a:sym typeface="Arial"/>
                <a:hlinkClick r:id="rId4">
                  <a:extLst>
                    <a:ext uri="{A12FA001-AC4F-418D-AE19-62706E023703}">
                      <ahyp:hlinkClr xmlns:ahyp="http://schemas.microsoft.com/office/drawing/2018/hyperlinkcolor" val="tx"/>
                    </a:ext>
                  </a:extLst>
                </a:hlinkClick>
              </a:rPr>
              <a:t>laurens.vercauteren@vlaanderen.be</a:t>
            </a:r>
            <a:endParaRPr lang="nl-BE" sz="1400" b="0" i="0" u="none" strike="noStrike" cap="none">
              <a:solidFill>
                <a:schemeClr val="hlink"/>
              </a:solidFill>
              <a:latin typeface="Arial"/>
              <a:ea typeface="Arial"/>
              <a:cs typeface="Arial"/>
            </a:endParaRPr>
          </a:p>
          <a:p>
            <a:pPr marL="285750" indent="-279400">
              <a:buSzPts val="1500"/>
              <a:buFont typeface="Arial"/>
              <a:buChar char="•"/>
            </a:pPr>
            <a:r>
              <a:rPr lang="nl-BE" sz="1500" b="0" i="0" u="none" strike="noStrike" cap="none">
                <a:solidFill>
                  <a:srgbClr val="3C96BE"/>
                </a:solidFill>
                <a:sym typeface="Arial"/>
                <a:hlinkClick r:id="rId5">
                  <a:extLst>
                    <a:ext uri="{A12FA001-AC4F-418D-AE19-62706E023703}">
                      <ahyp:hlinkClr xmlns:ahyp="http://schemas.microsoft.com/office/drawing/2018/hyperlinkcolor" val="tx"/>
                    </a:ext>
                  </a:extLst>
                </a:hlinkClick>
              </a:rPr>
              <a:t>jitse</a:t>
            </a:r>
            <a:r>
              <a:rPr lang="nl-BE" sz="1500">
                <a:solidFill>
                  <a:srgbClr val="3C96BE"/>
                </a:solidFill>
                <a:hlinkClick r:id="rId5">
                  <a:extLst>
                    <a:ext uri="{A12FA001-AC4F-418D-AE19-62706E023703}">
                      <ahyp:hlinkClr xmlns:ahyp="http://schemas.microsoft.com/office/drawing/2018/hyperlinkcolor" val="tx"/>
                    </a:ext>
                  </a:extLst>
                </a:hlinkClick>
              </a:rPr>
              <a:t>.decock</a:t>
            </a:r>
            <a:r>
              <a:rPr lang="nl-BE" sz="1500" b="0" i="0" u="none" strike="noStrike" cap="none">
                <a:solidFill>
                  <a:srgbClr val="3C96BE"/>
                </a:solidFill>
                <a:sym typeface="Arial"/>
                <a:hlinkClick r:id="rId5">
                  <a:extLst>
                    <a:ext uri="{A12FA001-AC4F-418D-AE19-62706E023703}">
                      <ahyp:hlinkClr xmlns:ahyp="http://schemas.microsoft.com/office/drawing/2018/hyperlinkcolor" val="tx"/>
                    </a:ext>
                  </a:extLst>
                </a:hlinkClick>
              </a:rPr>
              <a:t>@</a:t>
            </a:r>
            <a:r>
              <a:rPr lang="nl-BE" sz="1500">
                <a:solidFill>
                  <a:srgbClr val="3C96BE"/>
                </a:solidFill>
                <a:hlinkClick r:id="rId5">
                  <a:extLst>
                    <a:ext uri="{A12FA001-AC4F-418D-AE19-62706E023703}">
                      <ahyp:hlinkClr xmlns:ahyp="http://schemas.microsoft.com/office/drawing/2018/hyperlinkcolor" val="tx"/>
                    </a:ext>
                  </a:extLst>
                </a:hlinkClick>
              </a:rPr>
              <a:t>vlaanderen.be</a:t>
            </a:r>
            <a:endParaRPr lang="nl-BE" sz="1500">
              <a:solidFill>
                <a:srgbClr val="3C96BE"/>
              </a:solidFill>
            </a:endParaRPr>
          </a:p>
          <a:p>
            <a:pPr marL="285750" indent="-279400">
              <a:buSzPts val="1500"/>
              <a:buFont typeface="Arial"/>
              <a:buChar char="•"/>
            </a:pPr>
            <a:r>
              <a:rPr lang="nl-BE" sz="1500">
                <a:solidFill>
                  <a:srgbClr val="3C96BE"/>
                </a:solidFill>
                <a:hlinkClick r:id="rId6">
                  <a:extLst>
                    <a:ext uri="{A12FA001-AC4F-418D-AE19-62706E023703}">
                      <ahyp:hlinkClr xmlns:ahyp="http://schemas.microsoft.com/office/drawing/2018/hyperlinkcolor" val="tx"/>
                    </a:ext>
                  </a:extLst>
                </a:hlinkClick>
              </a:rPr>
              <a:t>william.verbeeck@vlaanderen.be</a:t>
            </a:r>
            <a:r>
              <a:rPr lang="nl-BE" sz="1500">
                <a:solidFill>
                  <a:srgbClr val="3C96BE"/>
                </a:solidFill>
              </a:rPr>
              <a:t> </a:t>
            </a:r>
            <a:endParaRPr lang="nl-BE">
              <a:solidFill>
                <a:srgbClr val="3C96BE"/>
              </a:solidFill>
            </a:endParaRPr>
          </a:p>
        </p:txBody>
      </p:sp>
      <p:sp>
        <p:nvSpPr>
          <p:cNvPr id="779" name="Google Shape;779;p36"/>
          <p:cNvSpPr txBox="1"/>
          <p:nvPr/>
        </p:nvSpPr>
        <p:spPr>
          <a:xfrm>
            <a:off x="4950298" y="1346447"/>
            <a:ext cx="3766123" cy="3005418"/>
          </a:xfrm>
          <a:prstGeom prst="rect">
            <a:avLst/>
          </a:prstGeom>
          <a:solidFill>
            <a:schemeClr val="dk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80" name="Google Shape;780;p36"/>
          <p:cNvPicPr preferRelativeResize="0"/>
          <p:nvPr/>
        </p:nvPicPr>
        <p:blipFill rotWithShape="1">
          <a:blip r:embed="rId7">
            <a:alphaModFix/>
          </a:blip>
          <a:srcRect/>
          <a:stretch/>
        </p:blipFill>
        <p:spPr>
          <a:xfrm>
            <a:off x="6044652" y="1522121"/>
            <a:ext cx="1577413" cy="548455"/>
          </a:xfrm>
          <a:prstGeom prst="rect">
            <a:avLst/>
          </a:prstGeom>
          <a:noFill/>
          <a:ln>
            <a:noFill/>
          </a:ln>
        </p:spPr>
      </p:pic>
      <p:sp>
        <p:nvSpPr>
          <p:cNvPr id="781" name="Google Shape;781;p36"/>
          <p:cNvSpPr txBox="1"/>
          <p:nvPr/>
        </p:nvSpPr>
        <p:spPr>
          <a:xfrm>
            <a:off x="5114200" y="2289350"/>
            <a:ext cx="3401100" cy="156962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a:buSzPts val="1600"/>
            </a:pPr>
            <a:r>
              <a:rPr lang="nl-BE" sz="1600" b="0" i="0" u="none" strike="noStrike" cap="none">
                <a:solidFill>
                  <a:schemeClr val="lt1"/>
                </a:solidFill>
                <a:latin typeface="Arial"/>
                <a:ea typeface="Arial"/>
                <a:cs typeface="Arial"/>
                <a:sym typeface="Arial"/>
              </a:rPr>
              <a:t>Feedback/input kan gegeven worden via GitHub:</a:t>
            </a:r>
            <a:r>
              <a:rPr lang="nl-BE" sz="1600">
                <a:solidFill>
                  <a:schemeClr val="lt1"/>
                </a:solidFill>
              </a:rPr>
              <a:t> </a:t>
            </a:r>
            <a:endParaRPr lang="nl-BE" sz="1600" b="0" i="0" u="none" strike="noStrike" cap="none">
              <a:solidFill>
                <a:schemeClr val="lt1"/>
              </a:solidFill>
              <a:latin typeface="Arial"/>
              <a:ea typeface="Arial"/>
              <a:cs typeface="Arial"/>
            </a:endParaRPr>
          </a:p>
          <a:p>
            <a:pPr marL="0" marR="0" lvl="0" indent="0" algn="l" rtl="0">
              <a:lnSpc>
                <a:spcPct val="100000"/>
              </a:lnSpc>
              <a:spcBef>
                <a:spcPts val="0"/>
              </a:spcBef>
              <a:spcAft>
                <a:spcPts val="0"/>
              </a:spcAft>
              <a:buClr>
                <a:srgbClr val="000000"/>
              </a:buClr>
              <a:buSzPts val="1600"/>
              <a:buFont typeface="Arial"/>
              <a:buNone/>
            </a:pPr>
            <a:r>
              <a:rPr lang="nl-BE" sz="1600" b="0" i="0" u="none" strike="noStrike" cap="none">
                <a:solidFill>
                  <a:schemeClr val="lt1"/>
                </a:solidFill>
                <a:latin typeface="Arial"/>
                <a:ea typeface="Arial"/>
                <a:cs typeface="Arial"/>
                <a:sym typeface="Arial"/>
                <a:hlinkClick r:id="rId8">
                  <a:extLst>
                    <a:ext uri="{A12FA001-AC4F-418D-AE19-62706E023703}">
                      <ahyp:hlinkClr xmlns:ahyp="http://schemas.microsoft.com/office/drawing/2018/hyperlinkcolor" val="tx"/>
                    </a:ext>
                  </a:extLst>
                </a:hlinkClick>
              </a:rPr>
              <a:t>https://github.com/Informatievlaanderen/OSLOthema-slimmeRaadpleegOmgeving</a:t>
            </a:r>
            <a:endParaRPr lang="nl-BE" sz="1600" b="0" i="0" u="none" strike="noStrike" cap="none">
              <a:solidFill>
                <a:schemeClr val="lt1"/>
              </a:solidFill>
              <a:latin typeface="Arial"/>
              <a:ea typeface="Arial"/>
              <a:cs typeface="Arial"/>
            </a:endParaRPr>
          </a:p>
          <a:p>
            <a:pPr marL="0" marR="0" lvl="0" indent="0" algn="l" rtl="0">
              <a:lnSpc>
                <a:spcPct val="100000"/>
              </a:lnSpc>
              <a:spcBef>
                <a:spcPts val="0"/>
              </a:spcBef>
              <a:spcAft>
                <a:spcPts val="0"/>
              </a:spcAft>
              <a:buClr>
                <a:srgbClr val="000000"/>
              </a:buClr>
              <a:buSzPts val="1600"/>
              <a:buFont typeface="Arial"/>
              <a:buNone/>
            </a:pPr>
            <a:r>
              <a:rPr lang="nl-BE" sz="1600" b="0" i="0" u="none" strike="noStrike" cap="none">
                <a:solidFill>
                  <a:schemeClr val="lt1"/>
                </a:solidFill>
                <a:latin typeface="Arial"/>
                <a:ea typeface="Arial"/>
                <a:cs typeface="Arial"/>
                <a:sym typeface="Arial"/>
              </a:rPr>
              <a:t>Via het aanmaken van </a:t>
            </a:r>
            <a:r>
              <a:rPr lang="nl-BE" sz="1600" b="1" i="0" u="none" strike="noStrike" cap="none">
                <a:solidFill>
                  <a:schemeClr val="lt1"/>
                </a:solidFill>
                <a:latin typeface="Arial"/>
                <a:ea typeface="Arial"/>
                <a:cs typeface="Arial"/>
                <a:sym typeface="Arial"/>
              </a:rPr>
              <a:t>issues</a:t>
            </a:r>
            <a:endParaRPr lang="nl-BE" sz="1400" b="1" i="0" u="none" strike="noStrike" cap="none">
              <a:solidFill>
                <a:schemeClr val="lt1"/>
              </a:solidFill>
              <a:latin typeface="Arial"/>
              <a:ea typeface="Arial"/>
              <a:cs typeface="Arial"/>
            </a:endParaRPr>
          </a:p>
        </p:txBody>
      </p:sp>
      <p:sp>
        <p:nvSpPr>
          <p:cNvPr id="782" name="Google Shape;782;p36"/>
          <p:cNvSpPr txBox="1"/>
          <p:nvPr/>
        </p:nvSpPr>
        <p:spPr>
          <a:xfrm>
            <a:off x="628651" y="289998"/>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Feedback &amp; Samenwerking OSLO</a:t>
            </a:r>
            <a:endParaRPr lang="nl-BE" sz="1400" b="0" i="0" u="none" strike="noStrike" cap="none">
              <a:solidFill>
                <a:srgbClr val="000000"/>
              </a:solidFill>
              <a:latin typeface="Arial"/>
              <a:ea typeface="Arial"/>
              <a:cs typeface="Arial"/>
            </a:endParaRPr>
          </a:p>
        </p:txBody>
      </p:sp>
      <p:sp>
        <p:nvSpPr>
          <p:cNvPr id="783" name="Google Shape;783;p36"/>
          <p:cNvSpPr/>
          <p:nvPr/>
        </p:nvSpPr>
        <p:spPr>
          <a:xfrm>
            <a:off x="573605" y="4385733"/>
            <a:ext cx="1314461" cy="60186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681"/>
        <p:cNvGrpSpPr/>
        <p:nvPr/>
      </p:nvGrpSpPr>
      <p:grpSpPr>
        <a:xfrm>
          <a:off x="0" y="0"/>
          <a:ext cx="0" cy="0"/>
          <a:chOff x="0" y="0"/>
          <a:chExt cx="0" cy="0"/>
        </a:xfrm>
      </p:grpSpPr>
      <p:pic>
        <p:nvPicPr>
          <p:cNvPr id="3682" name="Google Shape;3682;g279126f208c_0_433"/>
          <p:cNvPicPr preferRelativeResize="0"/>
          <p:nvPr/>
        </p:nvPicPr>
        <p:blipFill rotWithShape="1">
          <a:blip r:embed="rId3">
            <a:alphaModFix/>
          </a:blip>
          <a:srcRect/>
          <a:stretch/>
        </p:blipFill>
        <p:spPr>
          <a:xfrm>
            <a:off x="1966437" y="640339"/>
            <a:ext cx="4953476" cy="4503160"/>
          </a:xfrm>
          <a:prstGeom prst="rect">
            <a:avLst/>
          </a:prstGeom>
          <a:noFill/>
          <a:ln>
            <a:noFill/>
          </a:ln>
        </p:spPr>
      </p:pic>
      <p:sp>
        <p:nvSpPr>
          <p:cNvPr id="3683" name="Google Shape;3683;g279126f208c_0_433"/>
          <p:cNvSpPr txBox="1"/>
          <p:nvPr/>
        </p:nvSpPr>
        <p:spPr>
          <a:xfrm>
            <a:off x="1172900" y="680900"/>
            <a:ext cx="21540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1600" b="1" i="0" u="none" strike="noStrike" cap="none">
                <a:solidFill>
                  <a:srgbClr val="000000"/>
                </a:solidFill>
                <a:latin typeface="Arial"/>
                <a:ea typeface="Arial"/>
                <a:cs typeface="Arial"/>
                <a:sym typeface="Arial"/>
              </a:rPr>
              <a:t>Waarom doen we…?</a:t>
            </a:r>
            <a:endParaRPr sz="100" b="0" i="0" u="none" strike="noStrike" cap="none">
              <a:solidFill>
                <a:srgbClr val="000000"/>
              </a:solidFill>
              <a:latin typeface="Arial"/>
              <a:ea typeface="Arial"/>
              <a:cs typeface="Arial"/>
              <a:sym typeface="Arial"/>
            </a:endParaRPr>
          </a:p>
        </p:txBody>
      </p:sp>
      <p:sp>
        <p:nvSpPr>
          <p:cNvPr id="3684" name="Google Shape;3684;g279126f208c_0_433"/>
          <p:cNvSpPr txBox="1"/>
          <p:nvPr/>
        </p:nvSpPr>
        <p:spPr>
          <a:xfrm>
            <a:off x="5628525" y="1047500"/>
            <a:ext cx="34005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1600" b="1" i="0" u="none" strike="noStrike" cap="none">
                <a:solidFill>
                  <a:srgbClr val="000000"/>
                </a:solidFill>
                <a:latin typeface="Arial"/>
                <a:ea typeface="Arial"/>
                <a:cs typeface="Arial"/>
                <a:sym typeface="Arial"/>
              </a:rPr>
              <a:t>Moeten we niet … toevoegen?</a:t>
            </a:r>
            <a:endParaRPr sz="100" b="0" i="0" u="none" strike="noStrike" cap="none">
              <a:solidFill>
                <a:srgbClr val="000000"/>
              </a:solidFill>
              <a:latin typeface="Arial"/>
              <a:ea typeface="Arial"/>
              <a:cs typeface="Arial"/>
              <a:sym typeface="Arial"/>
            </a:endParaRPr>
          </a:p>
        </p:txBody>
      </p:sp>
      <p:sp>
        <p:nvSpPr>
          <p:cNvPr id="3685" name="Google Shape;3685;g279126f208c_0_433"/>
          <p:cNvSpPr txBox="1"/>
          <p:nvPr/>
        </p:nvSpPr>
        <p:spPr>
          <a:xfrm>
            <a:off x="628650" y="2131150"/>
            <a:ext cx="34005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1600" b="1" i="0" u="none" strike="noStrike" cap="none">
                <a:solidFill>
                  <a:srgbClr val="000000"/>
                </a:solidFill>
                <a:latin typeface="Arial"/>
                <a:ea typeface="Arial"/>
                <a:cs typeface="Arial"/>
                <a:sym typeface="Arial"/>
              </a:rPr>
              <a:t>Kunnen we niet beter …?</a:t>
            </a:r>
            <a:endParaRPr sz="100" b="0" i="0" u="none" strike="noStrike" cap="none">
              <a:solidFill>
                <a:srgbClr val="000000"/>
              </a:solidFill>
              <a:latin typeface="Arial"/>
              <a:ea typeface="Arial"/>
              <a:cs typeface="Arial"/>
              <a:sym typeface="Arial"/>
            </a:endParaRPr>
          </a:p>
        </p:txBody>
      </p:sp>
      <p:sp>
        <p:nvSpPr>
          <p:cNvPr id="3686" name="Google Shape;3686;g279126f208c_0_433"/>
          <p:cNvSpPr txBox="1"/>
          <p:nvPr/>
        </p:nvSpPr>
        <p:spPr>
          <a:xfrm>
            <a:off x="5783925" y="2708625"/>
            <a:ext cx="34005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1600" b="1" i="0" u="none" strike="noStrike" cap="none">
                <a:solidFill>
                  <a:srgbClr val="000000"/>
                </a:solidFill>
                <a:latin typeface="Arial"/>
                <a:ea typeface="Arial"/>
                <a:cs typeface="Arial"/>
                <a:sym typeface="Arial"/>
              </a:rPr>
              <a:t>Hoe zit het met …?</a:t>
            </a:r>
            <a:endParaRPr sz="100" b="0" i="0" u="none" strike="noStrike" cap="none">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690"/>
        <p:cNvGrpSpPr/>
        <p:nvPr/>
      </p:nvGrpSpPr>
      <p:grpSpPr>
        <a:xfrm>
          <a:off x="0" y="0"/>
          <a:ext cx="0" cy="0"/>
          <a:chOff x="0" y="0"/>
          <a:chExt cx="0" cy="0"/>
        </a:xfrm>
      </p:grpSpPr>
      <p:sp>
        <p:nvSpPr>
          <p:cNvPr id="3691" name="Google Shape;3691;g279126f208c_0_441"/>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2" name="Google Shape;3692;g279126f208c_0_441"/>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3" name="Google Shape;3693;g279126f208c_0_441"/>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i="0" u="none" strike="noStrike" cap="none">
                <a:solidFill>
                  <a:srgbClr val="000000"/>
                </a:solidFill>
                <a:latin typeface="Arial"/>
                <a:ea typeface="Arial"/>
                <a:cs typeface="Arial"/>
                <a:sym typeface="Arial"/>
              </a:rPr>
              <a:t>Bedankt!</a:t>
            </a:r>
            <a:endParaRPr sz="3700" b="1" i="0" u="none" strike="noStrike" cap="none">
              <a:solidFill>
                <a:srgbClr val="000000"/>
              </a:solidFill>
              <a:latin typeface="Arial"/>
              <a:ea typeface="Arial"/>
              <a:cs typeface="Arial"/>
              <a:sym typeface="Arial"/>
            </a:endParaRPr>
          </a:p>
        </p:txBody>
      </p:sp>
      <p:pic>
        <p:nvPicPr>
          <p:cNvPr id="3694" name="Google Shape;3694;g279126f208c_0_441"/>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gfba70e22ce_0_0"/>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gfba70e22ce_0_0"/>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gfba70e22ce_0_0"/>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i="0" u="none" strike="noStrike" cap="none">
                <a:solidFill>
                  <a:srgbClr val="000000"/>
                </a:solidFill>
                <a:latin typeface="Arial"/>
                <a:ea typeface="Arial"/>
                <a:cs typeface="Arial"/>
                <a:sym typeface="Arial"/>
              </a:rPr>
              <a:t>Aanleiding en Context</a:t>
            </a:r>
            <a:endParaRPr sz="3700" b="1" i="0" u="none" strike="noStrike" cap="none">
              <a:solidFill>
                <a:srgbClr val="000000"/>
              </a:solidFill>
              <a:latin typeface="Arial"/>
              <a:ea typeface="Arial"/>
              <a:cs typeface="Arial"/>
              <a:sym typeface="Arial"/>
            </a:endParaRPr>
          </a:p>
        </p:txBody>
      </p:sp>
      <p:pic>
        <p:nvPicPr>
          <p:cNvPr id="419" name="Google Shape;419;gfba70e22ce_0_0"/>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1989EA5F-F100-957E-999A-F16DB872C479}"/>
              </a:ext>
            </a:extLst>
          </p:cNvPr>
          <p:cNvPicPr>
            <a:picLocks noChangeAspect="1"/>
          </p:cNvPicPr>
          <p:nvPr/>
        </p:nvPicPr>
        <p:blipFill>
          <a:blip r:embed="rId3"/>
          <a:stretch>
            <a:fillRect/>
          </a:stretch>
        </p:blipFill>
        <p:spPr>
          <a:xfrm>
            <a:off x="143508" y="1497844"/>
            <a:ext cx="7650719" cy="2964116"/>
          </a:xfrm>
          <a:prstGeom prst="rect">
            <a:avLst/>
          </a:prstGeom>
        </p:spPr>
      </p:pic>
      <p:pic>
        <p:nvPicPr>
          <p:cNvPr id="1048" name="Picture 24" descr="Nieuw logo voor de stad Halle | Ring TV | Jouw zender, Jouw ...">
            <a:extLst>
              <a:ext uri="{FF2B5EF4-FFF2-40B4-BE49-F238E27FC236}">
                <a16:creationId xmlns:a16="http://schemas.microsoft.com/office/drawing/2014/main" id="{659CA47C-FBA3-CFB2-4FFD-7D969D14CADF}"/>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4167831" y="837801"/>
            <a:ext cx="1376277" cy="9113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alst - naam van de stad | Ajoinpedia | Fandom">
            <a:extLst>
              <a:ext uri="{FF2B5EF4-FFF2-40B4-BE49-F238E27FC236}">
                <a16:creationId xmlns:a16="http://schemas.microsoft.com/office/drawing/2014/main" id="{CFF68A76-155E-6770-0721-FC346BA2683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082723" y="838107"/>
            <a:ext cx="1679187" cy="923553"/>
          </a:xfrm>
          <a:prstGeom prst="rect">
            <a:avLst/>
          </a:prstGeom>
          <a:noFill/>
          <a:extLst>
            <a:ext uri="{909E8E84-426E-40DD-AFC4-6F175D3DCCD1}">
              <a14:hiddenFill xmlns:a14="http://schemas.microsoft.com/office/drawing/2010/main">
                <a:solidFill>
                  <a:srgbClr val="FFFFFF"/>
                </a:solidFill>
              </a14:hiddenFill>
            </a:ext>
          </a:extLst>
        </p:spPr>
      </p:pic>
      <p:sp>
        <p:nvSpPr>
          <p:cNvPr id="5" name="Titel 4">
            <a:extLst>
              <a:ext uri="{FF2B5EF4-FFF2-40B4-BE49-F238E27FC236}">
                <a16:creationId xmlns:a16="http://schemas.microsoft.com/office/drawing/2014/main" id="{60C19DE3-D84A-D545-F7EA-3179B467C8DD}"/>
              </a:ext>
            </a:extLst>
          </p:cNvPr>
          <p:cNvSpPr>
            <a:spLocks noGrp="1"/>
          </p:cNvSpPr>
          <p:nvPr>
            <p:ph type="title"/>
          </p:nvPr>
        </p:nvSpPr>
        <p:spPr>
          <a:xfrm>
            <a:off x="628649" y="273844"/>
            <a:ext cx="8328749" cy="733853"/>
          </a:xfrm>
        </p:spPr>
        <p:txBody>
          <a:bodyPr/>
          <a:lstStyle/>
          <a:p>
            <a:r>
              <a:rPr lang="nl-BE"/>
              <a:t>Welke lokale besturen zitten aan tafel ?</a:t>
            </a:r>
          </a:p>
        </p:txBody>
      </p:sp>
      <p:sp>
        <p:nvSpPr>
          <p:cNvPr id="4" name="Tijdelijke aanduiding voor voettekst 3">
            <a:extLst>
              <a:ext uri="{FF2B5EF4-FFF2-40B4-BE49-F238E27FC236}">
                <a16:creationId xmlns:a16="http://schemas.microsoft.com/office/drawing/2014/main" id="{2B674B13-990E-6B58-790E-1606E9D83301}"/>
              </a:ext>
            </a:extLst>
          </p:cNvPr>
          <p:cNvSpPr>
            <a:spLocks noGrp="1"/>
          </p:cNvSpPr>
          <p:nvPr>
            <p:ph type="ftr" sz="quarter" idx="11"/>
          </p:nvPr>
        </p:nvSpPr>
        <p:spPr/>
        <p:txBody>
          <a:bodyPr/>
          <a:lstStyle/>
          <a:p>
            <a:pPr defTabSz="685800">
              <a:buClrTx/>
            </a:pPr>
            <a:r>
              <a:rPr lang="fr-FR" kern="1200">
                <a:solidFill>
                  <a:srgbClr val="000000">
                    <a:tint val="75000"/>
                  </a:srgbClr>
                </a:solidFill>
                <a:ea typeface="+mn-ea"/>
                <a:cs typeface="+mn-cs"/>
              </a:rPr>
              <a:t>DS161b – V6 – 11/02/2021 – cel Communicatie en coördinatie</a:t>
            </a:r>
            <a:endParaRPr lang="nl-BE" kern="1200">
              <a:solidFill>
                <a:srgbClr val="000000">
                  <a:tint val="75000"/>
                </a:srgbClr>
              </a:solidFill>
              <a:ea typeface="+mn-ea"/>
              <a:cs typeface="+mn-cs"/>
            </a:endParaRPr>
          </a:p>
        </p:txBody>
      </p:sp>
      <p:pic>
        <p:nvPicPr>
          <p:cNvPr id="2" name="Picture 2" descr="Logo de Vlaamse Veerkracht">
            <a:extLst>
              <a:ext uri="{FF2B5EF4-FFF2-40B4-BE49-F238E27FC236}">
                <a16:creationId xmlns:a16="http://schemas.microsoft.com/office/drawing/2014/main" id="{A4C15407-08B2-D842-EB14-5B12E32FCE84}"/>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6117290" y="4714078"/>
            <a:ext cx="864097" cy="3623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Logo NextGenerationEU">
            <a:extLst>
              <a:ext uri="{FF2B5EF4-FFF2-40B4-BE49-F238E27FC236}">
                <a16:creationId xmlns:a16="http://schemas.microsoft.com/office/drawing/2014/main" id="{BB8CEE61-38C4-46A7-233C-635D02883E99}"/>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1516782" y="4733925"/>
            <a:ext cx="1512168" cy="348507"/>
          </a:xfrm>
          <a:prstGeom prst="rect">
            <a:avLst/>
          </a:prstGeom>
          <a:noFill/>
          <a:extLst>
            <a:ext uri="{909E8E84-426E-40DD-AFC4-6F175D3DCCD1}">
              <a14:hiddenFill xmlns:a14="http://schemas.microsoft.com/office/drawing/2010/main">
                <a:solidFill>
                  <a:srgbClr val="FFFFFF"/>
                </a:solidFill>
              </a14:hiddenFill>
            </a:ext>
          </a:extLst>
        </p:spPr>
      </p:pic>
      <p:pic>
        <p:nvPicPr>
          <p:cNvPr id="10" name="Afbeelding 9">
            <a:extLst>
              <a:ext uri="{FF2B5EF4-FFF2-40B4-BE49-F238E27FC236}">
                <a16:creationId xmlns:a16="http://schemas.microsoft.com/office/drawing/2014/main" id="{4D4FCE22-346D-003A-C110-84E2C781EEBB}"/>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69179" y="947187"/>
            <a:ext cx="756258" cy="652175"/>
          </a:xfrm>
          <a:prstGeom prst="rect">
            <a:avLst/>
          </a:prstGeom>
        </p:spPr>
      </p:pic>
      <p:pic>
        <p:nvPicPr>
          <p:cNvPr id="1026" name="Picture 2" descr="Huisstijl van de Stad Gent | Stad Gent">
            <a:extLst>
              <a:ext uri="{FF2B5EF4-FFF2-40B4-BE49-F238E27FC236}">
                <a16:creationId xmlns:a16="http://schemas.microsoft.com/office/drawing/2014/main" id="{C9BF1FD4-381A-FBA6-BF8E-95265DD3897A}"/>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1219099" y="1021080"/>
            <a:ext cx="935000" cy="5843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ogo Opwijk">
            <a:extLst>
              <a:ext uri="{FF2B5EF4-FFF2-40B4-BE49-F238E27FC236}">
                <a16:creationId xmlns:a16="http://schemas.microsoft.com/office/drawing/2014/main" id="{4DC91443-6166-C07F-97CA-46F7D42A0884}"/>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3702918" y="1024442"/>
            <a:ext cx="437035" cy="55088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8C0E06D-C071-99DC-A9F0-5E4D9401D3DE}"/>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5544108" y="1084477"/>
            <a:ext cx="1071563" cy="36433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aacht &gt; e2e &gt; Home">
            <a:extLst>
              <a:ext uri="{FF2B5EF4-FFF2-40B4-BE49-F238E27FC236}">
                <a16:creationId xmlns:a16="http://schemas.microsoft.com/office/drawing/2014/main" id="{EEFA9741-63E5-45F2-5BFD-C826CDCE3EBE}"/>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6740797" y="1084477"/>
            <a:ext cx="1071563" cy="43532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emeente Berlaar | Berlaar | Facebook">
            <a:extLst>
              <a:ext uri="{FF2B5EF4-FFF2-40B4-BE49-F238E27FC236}">
                <a16:creationId xmlns:a16="http://schemas.microsoft.com/office/drawing/2014/main" id="{65E8E6CF-32C2-4302-AA9E-5D5DACC7FD64}"/>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7964557" y="1221719"/>
            <a:ext cx="928688" cy="92868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Nijlen">
            <a:extLst>
              <a:ext uri="{FF2B5EF4-FFF2-40B4-BE49-F238E27FC236}">
                <a16:creationId xmlns:a16="http://schemas.microsoft.com/office/drawing/2014/main" id="{29215769-BEB2-3A9A-DE85-1170844F732C}"/>
              </a:ext>
            </a:extLst>
          </p:cNvPr>
          <p:cNvPicPr>
            <a:picLocks noChangeAspect="1" noChangeArrowheads="1"/>
          </p:cNvPicPr>
          <p:nvPr/>
        </p:nvPicPr>
        <p:blipFill>
          <a:blip r:embed="rId14" cstate="hqprint">
            <a:extLst>
              <a:ext uri="{28A0092B-C50C-407E-A947-70E740481C1C}">
                <a14:useLocalDpi xmlns:a14="http://schemas.microsoft.com/office/drawing/2010/main"/>
              </a:ext>
            </a:extLst>
          </a:blip>
          <a:srcRect/>
          <a:stretch>
            <a:fillRect/>
          </a:stretch>
        </p:blipFill>
        <p:spPr bwMode="auto">
          <a:xfrm>
            <a:off x="7964557" y="1985710"/>
            <a:ext cx="928688" cy="74226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B94303AF-1566-C858-1CDF-69C594D9709B}"/>
              </a:ext>
            </a:extLst>
          </p:cNvPr>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8074735" y="789171"/>
            <a:ext cx="700088" cy="70008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omepage - Website EN">
            <a:extLst>
              <a:ext uri="{FF2B5EF4-FFF2-40B4-BE49-F238E27FC236}">
                <a16:creationId xmlns:a16="http://schemas.microsoft.com/office/drawing/2014/main" id="{3DBDB89C-1F49-C5FA-23A3-7DE06E22C648}"/>
              </a:ext>
            </a:extLst>
          </p:cNvPr>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7794227" y="3291196"/>
            <a:ext cx="1333502" cy="700088"/>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Gemeente As heeft nieuw logo (As) | Het Belang van Limburg ...">
            <a:extLst>
              <a:ext uri="{FF2B5EF4-FFF2-40B4-BE49-F238E27FC236}">
                <a16:creationId xmlns:a16="http://schemas.microsoft.com/office/drawing/2014/main" id="{9E82E64A-37CA-5033-C0C6-59F5172A76F5}"/>
              </a:ext>
            </a:extLst>
          </p:cNvPr>
          <p:cNvPicPr>
            <a:picLocks noChangeAspect="1" noChangeArrowheads="1"/>
          </p:cNvPicPr>
          <p:nvPr/>
        </p:nvPicPr>
        <p:blipFill>
          <a:blip r:embed="rId17" cstate="hqprint">
            <a:extLst>
              <a:ext uri="{28A0092B-C50C-407E-A947-70E740481C1C}">
                <a14:useLocalDpi xmlns:a14="http://schemas.microsoft.com/office/drawing/2010/main"/>
              </a:ext>
            </a:extLst>
          </a:blip>
          <a:srcRect/>
          <a:stretch>
            <a:fillRect/>
          </a:stretch>
        </p:blipFill>
        <p:spPr bwMode="auto">
          <a:xfrm>
            <a:off x="7964558" y="2810979"/>
            <a:ext cx="992841" cy="50331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Sint-Truiden stelt nieuw logo voor | Sint-Truiden | hln.be">
            <a:extLst>
              <a:ext uri="{FF2B5EF4-FFF2-40B4-BE49-F238E27FC236}">
                <a16:creationId xmlns:a16="http://schemas.microsoft.com/office/drawing/2014/main" id="{6AFD2883-FBDA-0A20-EABB-2E4474AF3909}"/>
              </a:ext>
            </a:extLst>
          </p:cNvPr>
          <p:cNvPicPr>
            <a:picLocks noChangeAspect="1" noChangeArrowheads="1"/>
          </p:cNvPicPr>
          <p:nvPr/>
        </p:nvPicPr>
        <p:blipFill>
          <a:blip r:embed="rId18" cstate="hqprint">
            <a:extLst>
              <a:ext uri="{28A0092B-C50C-407E-A947-70E740481C1C}">
                <a14:useLocalDpi xmlns:a14="http://schemas.microsoft.com/office/drawing/2010/main"/>
              </a:ext>
            </a:extLst>
          </a:blip>
          <a:srcRect/>
          <a:stretch>
            <a:fillRect/>
          </a:stretch>
        </p:blipFill>
        <p:spPr bwMode="auto">
          <a:xfrm>
            <a:off x="7704255" y="3926109"/>
            <a:ext cx="1296238" cy="545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5394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1CD43C5-C163-EFDE-616B-0349C2E9F060}"/>
              </a:ext>
            </a:extLst>
          </p:cNvPr>
          <p:cNvSpPr>
            <a:spLocks noGrp="1"/>
          </p:cNvSpPr>
          <p:nvPr>
            <p:ph type="title"/>
          </p:nvPr>
        </p:nvSpPr>
        <p:spPr/>
        <p:txBody>
          <a:bodyPr/>
          <a:lstStyle/>
          <a:p>
            <a:r>
              <a:rPr lang="nl-BE"/>
              <a:t>Betere burgerbetrokkenheid</a:t>
            </a:r>
          </a:p>
        </p:txBody>
      </p:sp>
      <p:sp>
        <p:nvSpPr>
          <p:cNvPr id="5" name="Tijdelijke aanduiding voor voettekst 4">
            <a:extLst>
              <a:ext uri="{FF2B5EF4-FFF2-40B4-BE49-F238E27FC236}">
                <a16:creationId xmlns:a16="http://schemas.microsoft.com/office/drawing/2014/main" id="{93D906C5-56B1-6E32-85AE-BD86B79286B7}"/>
              </a:ext>
            </a:extLst>
          </p:cNvPr>
          <p:cNvSpPr>
            <a:spLocks noGrp="1"/>
          </p:cNvSpPr>
          <p:nvPr>
            <p:ph type="ftr" sz="quarter" idx="11"/>
          </p:nvPr>
        </p:nvSpPr>
        <p:spPr/>
        <p:txBody>
          <a:bodyPr/>
          <a:lstStyle/>
          <a:p>
            <a:pPr defTabSz="685800">
              <a:buClrTx/>
              <a:defRPr/>
            </a:pPr>
            <a:r>
              <a:rPr lang="fr-FR" kern="1200">
                <a:solidFill>
                  <a:srgbClr val="000000">
                    <a:tint val="75000"/>
                  </a:srgbClr>
                </a:solidFill>
                <a:ea typeface="+mn-ea"/>
                <a:cs typeface="+mn-cs"/>
              </a:rPr>
              <a:t>DS161b – V6 – 11/02/2021 – cel Communicatie en coördinatie</a:t>
            </a:r>
            <a:endParaRPr lang="nl-BE" kern="1200">
              <a:solidFill>
                <a:srgbClr val="000000">
                  <a:tint val="75000"/>
                </a:srgbClr>
              </a:solidFill>
              <a:ea typeface="+mn-ea"/>
              <a:cs typeface="+mn-cs"/>
            </a:endParaRPr>
          </a:p>
        </p:txBody>
      </p:sp>
      <p:pic>
        <p:nvPicPr>
          <p:cNvPr id="8" name="Afbeelding 7" descr="Man die een wit shirt en gele trui draagt">
            <a:extLst>
              <a:ext uri="{FF2B5EF4-FFF2-40B4-BE49-F238E27FC236}">
                <a16:creationId xmlns:a16="http://schemas.microsoft.com/office/drawing/2014/main" id="{99417AE0-380C-519C-7E34-5C6CD68E054F}"/>
              </a:ext>
            </a:extLst>
          </p:cNvPr>
          <p:cNvPicPr>
            <a:picLocks noChangeAspect="1"/>
          </p:cNvPicPr>
          <p:nvPr/>
        </p:nvPicPr>
        <p:blipFill>
          <a:blip r:embed="rId3" cstate="print">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2303748" y="2194747"/>
            <a:ext cx="3888539" cy="2595177"/>
          </a:xfrm>
          <a:prstGeom prst="rect">
            <a:avLst/>
          </a:prstGeom>
        </p:spPr>
      </p:pic>
      <p:sp>
        <p:nvSpPr>
          <p:cNvPr id="9" name="Tekstvak 8">
            <a:extLst>
              <a:ext uri="{FF2B5EF4-FFF2-40B4-BE49-F238E27FC236}">
                <a16:creationId xmlns:a16="http://schemas.microsoft.com/office/drawing/2014/main" id="{B03F073F-2A0C-30CA-EBD4-604BB285D656}"/>
              </a:ext>
            </a:extLst>
          </p:cNvPr>
          <p:cNvSpPr txBox="1"/>
          <p:nvPr/>
        </p:nvSpPr>
        <p:spPr>
          <a:xfrm>
            <a:off x="1047491" y="1571232"/>
            <a:ext cx="1975221" cy="646331"/>
          </a:xfrm>
          <a:prstGeom prst="rect">
            <a:avLst/>
          </a:prstGeom>
          <a:noFill/>
        </p:spPr>
        <p:txBody>
          <a:bodyPr wrap="none" rtlCol="0">
            <a:spAutoFit/>
          </a:bodyPr>
          <a:lstStyle/>
          <a:p>
            <a:pPr algn="ctr" defTabSz="685800">
              <a:buClrTx/>
              <a:defRPr/>
            </a:pPr>
            <a:r>
              <a:rPr lang="nl-BE" sz="1200" i="1" kern="1200">
                <a:ea typeface="+mn-ea"/>
                <a:cs typeface="+mn-cs"/>
              </a:rPr>
              <a:t>“Welke besluiten </a:t>
            </a:r>
          </a:p>
          <a:p>
            <a:pPr algn="ctr" defTabSz="685800">
              <a:buClrTx/>
              <a:defRPr/>
            </a:pPr>
            <a:r>
              <a:rPr lang="nl-BE" sz="1200" i="1" kern="1200">
                <a:ea typeface="+mn-ea"/>
                <a:cs typeface="+mn-cs"/>
              </a:rPr>
              <a:t>neemt mijn lokaal bestuur </a:t>
            </a:r>
          </a:p>
          <a:p>
            <a:pPr algn="ctr" defTabSz="685800">
              <a:buClrTx/>
              <a:defRPr/>
            </a:pPr>
            <a:r>
              <a:rPr lang="nl-BE" sz="1200" i="1" kern="1200">
                <a:ea typeface="+mn-ea"/>
                <a:cs typeface="+mn-cs"/>
              </a:rPr>
              <a:t>op vlak van sport?”</a:t>
            </a:r>
          </a:p>
        </p:txBody>
      </p:sp>
      <p:sp>
        <p:nvSpPr>
          <p:cNvPr id="10" name="Tekstvak 9">
            <a:extLst>
              <a:ext uri="{FF2B5EF4-FFF2-40B4-BE49-F238E27FC236}">
                <a16:creationId xmlns:a16="http://schemas.microsoft.com/office/drawing/2014/main" id="{26CE3FD1-C643-6E4E-A375-9A16794651B2}"/>
              </a:ext>
            </a:extLst>
          </p:cNvPr>
          <p:cNvSpPr txBox="1"/>
          <p:nvPr/>
        </p:nvSpPr>
        <p:spPr>
          <a:xfrm>
            <a:off x="1705999" y="2342514"/>
            <a:ext cx="1928733" cy="830997"/>
          </a:xfrm>
          <a:prstGeom prst="rect">
            <a:avLst/>
          </a:prstGeom>
          <a:noFill/>
        </p:spPr>
        <p:txBody>
          <a:bodyPr wrap="none" rtlCol="0">
            <a:spAutoFit/>
          </a:bodyPr>
          <a:lstStyle/>
          <a:p>
            <a:pPr algn="ctr" defTabSz="685800">
              <a:buClrTx/>
              <a:defRPr/>
            </a:pPr>
            <a:r>
              <a:rPr lang="nl-BE" sz="1200" i="1" kern="1200">
                <a:ea typeface="+mn-ea"/>
                <a:cs typeface="+mn-cs"/>
              </a:rPr>
              <a:t>“Ik wil alle beslissingen </a:t>
            </a:r>
          </a:p>
          <a:p>
            <a:pPr algn="ctr" defTabSz="685800">
              <a:buClrTx/>
              <a:defRPr/>
            </a:pPr>
            <a:r>
              <a:rPr lang="nl-BE" sz="1200" i="1" kern="1200">
                <a:ea typeface="+mn-ea"/>
                <a:cs typeface="+mn-cs"/>
              </a:rPr>
              <a:t>van deze legislatuur </a:t>
            </a:r>
          </a:p>
          <a:p>
            <a:pPr algn="ctr" defTabSz="685800">
              <a:buClrTx/>
              <a:defRPr/>
            </a:pPr>
            <a:r>
              <a:rPr lang="nl-BE" sz="1200" i="1" kern="1200">
                <a:ea typeface="+mn-ea"/>
                <a:cs typeface="+mn-cs"/>
              </a:rPr>
              <a:t>aangaande afvalbelasting</a:t>
            </a:r>
          </a:p>
          <a:p>
            <a:pPr algn="ctr" defTabSz="685800">
              <a:buClrTx/>
              <a:defRPr/>
            </a:pPr>
            <a:r>
              <a:rPr lang="nl-BE" sz="1200" i="1" kern="1200">
                <a:ea typeface="+mn-ea"/>
                <a:cs typeface="+mn-cs"/>
              </a:rPr>
              <a:t>raadplegen.”</a:t>
            </a:r>
          </a:p>
        </p:txBody>
      </p:sp>
      <p:sp>
        <p:nvSpPr>
          <p:cNvPr id="11" name="Tekstvak 10">
            <a:extLst>
              <a:ext uri="{FF2B5EF4-FFF2-40B4-BE49-F238E27FC236}">
                <a16:creationId xmlns:a16="http://schemas.microsoft.com/office/drawing/2014/main" id="{253AB10B-2912-3DDD-1DF3-2EDEE95CB299}"/>
              </a:ext>
            </a:extLst>
          </p:cNvPr>
          <p:cNvSpPr txBox="1"/>
          <p:nvPr/>
        </p:nvSpPr>
        <p:spPr>
          <a:xfrm>
            <a:off x="1346339" y="3275379"/>
            <a:ext cx="1669047" cy="830997"/>
          </a:xfrm>
          <a:prstGeom prst="rect">
            <a:avLst/>
          </a:prstGeom>
          <a:noFill/>
        </p:spPr>
        <p:txBody>
          <a:bodyPr wrap="none" rtlCol="0">
            <a:spAutoFit/>
          </a:bodyPr>
          <a:lstStyle/>
          <a:p>
            <a:pPr algn="ctr" defTabSz="685800">
              <a:buClrTx/>
              <a:defRPr/>
            </a:pPr>
            <a:r>
              <a:rPr lang="nl-BE" sz="1200" i="1" kern="1200">
                <a:ea typeface="+mn-ea"/>
                <a:cs typeface="+mn-cs"/>
              </a:rPr>
              <a:t>“Ik wil snel </a:t>
            </a:r>
          </a:p>
          <a:p>
            <a:pPr algn="ctr" defTabSz="685800">
              <a:buClrTx/>
              <a:defRPr/>
            </a:pPr>
            <a:r>
              <a:rPr lang="nl-BE" sz="1200" i="1" kern="1200">
                <a:ea typeface="+mn-ea"/>
                <a:cs typeface="+mn-cs"/>
              </a:rPr>
              <a:t>kunnen terugvinden </a:t>
            </a:r>
          </a:p>
          <a:p>
            <a:pPr algn="ctr" defTabSz="685800">
              <a:buClrTx/>
              <a:defRPr/>
            </a:pPr>
            <a:r>
              <a:rPr lang="nl-BE" sz="1200" i="1" kern="1200">
                <a:ea typeface="+mn-ea"/>
                <a:cs typeface="+mn-cs"/>
              </a:rPr>
              <a:t>of de lokale politie </a:t>
            </a:r>
          </a:p>
          <a:p>
            <a:pPr algn="ctr" defTabSz="685800">
              <a:buClrTx/>
              <a:defRPr/>
            </a:pPr>
            <a:r>
              <a:rPr lang="nl-BE" sz="1200" i="1" kern="1200">
                <a:ea typeface="+mn-ea"/>
                <a:cs typeface="+mn-cs"/>
              </a:rPr>
              <a:t>drones mag inzetten.”</a:t>
            </a:r>
          </a:p>
        </p:txBody>
      </p:sp>
      <p:sp>
        <p:nvSpPr>
          <p:cNvPr id="12" name="Tekstvak 11">
            <a:extLst>
              <a:ext uri="{FF2B5EF4-FFF2-40B4-BE49-F238E27FC236}">
                <a16:creationId xmlns:a16="http://schemas.microsoft.com/office/drawing/2014/main" id="{4FFE3369-21B0-C80E-2531-87286ADA8AF4}"/>
              </a:ext>
            </a:extLst>
          </p:cNvPr>
          <p:cNvSpPr txBox="1"/>
          <p:nvPr/>
        </p:nvSpPr>
        <p:spPr>
          <a:xfrm>
            <a:off x="4349668" y="1487956"/>
            <a:ext cx="2385589" cy="646331"/>
          </a:xfrm>
          <a:prstGeom prst="rect">
            <a:avLst/>
          </a:prstGeom>
          <a:noFill/>
        </p:spPr>
        <p:txBody>
          <a:bodyPr wrap="none" rtlCol="0">
            <a:spAutoFit/>
          </a:bodyPr>
          <a:lstStyle/>
          <a:p>
            <a:pPr algn="ctr" defTabSz="685800">
              <a:buClrTx/>
              <a:defRPr/>
            </a:pPr>
            <a:r>
              <a:rPr lang="nl-BE" sz="1200" i="1" kern="1200">
                <a:ea typeface="+mn-ea"/>
                <a:cs typeface="+mn-cs"/>
              </a:rPr>
              <a:t>“Ik wil op een kaart kunnen zien </a:t>
            </a:r>
          </a:p>
          <a:p>
            <a:pPr algn="ctr" defTabSz="685800">
              <a:buClrTx/>
              <a:defRPr/>
            </a:pPr>
            <a:r>
              <a:rPr lang="nl-BE" sz="1200" i="1" kern="1200">
                <a:ea typeface="+mn-ea"/>
                <a:cs typeface="+mn-cs"/>
              </a:rPr>
              <a:t>welke omgevingsvergunningen</a:t>
            </a:r>
          </a:p>
          <a:p>
            <a:pPr algn="ctr" defTabSz="685800">
              <a:buClrTx/>
              <a:defRPr/>
            </a:pPr>
            <a:r>
              <a:rPr lang="nl-BE" sz="1200" i="1" kern="1200">
                <a:ea typeface="+mn-ea"/>
                <a:cs typeface="+mn-cs"/>
              </a:rPr>
              <a:t>afgeleverd werden.”</a:t>
            </a:r>
          </a:p>
        </p:txBody>
      </p:sp>
      <p:sp>
        <p:nvSpPr>
          <p:cNvPr id="13" name="Tekstvak 12">
            <a:extLst>
              <a:ext uri="{FF2B5EF4-FFF2-40B4-BE49-F238E27FC236}">
                <a16:creationId xmlns:a16="http://schemas.microsoft.com/office/drawing/2014/main" id="{2827B30C-ACA4-7ACD-27B7-BBA62E6F1C7A}"/>
              </a:ext>
            </a:extLst>
          </p:cNvPr>
          <p:cNvSpPr txBox="1"/>
          <p:nvPr/>
        </p:nvSpPr>
        <p:spPr>
          <a:xfrm>
            <a:off x="4918539" y="2260126"/>
            <a:ext cx="2547493" cy="646331"/>
          </a:xfrm>
          <a:prstGeom prst="rect">
            <a:avLst/>
          </a:prstGeom>
          <a:noFill/>
        </p:spPr>
        <p:txBody>
          <a:bodyPr wrap="none" rtlCol="0">
            <a:spAutoFit/>
          </a:bodyPr>
          <a:lstStyle/>
          <a:p>
            <a:pPr algn="ctr" defTabSz="685800">
              <a:buClrTx/>
              <a:defRPr/>
            </a:pPr>
            <a:r>
              <a:rPr lang="nl-BE" sz="1200" i="1" kern="1200">
                <a:ea typeface="+mn-ea"/>
                <a:cs typeface="+mn-cs"/>
              </a:rPr>
              <a:t>“Ik wil in 1 oogopslag </a:t>
            </a:r>
          </a:p>
          <a:p>
            <a:pPr algn="ctr" defTabSz="685800">
              <a:buClrTx/>
              <a:defRPr/>
            </a:pPr>
            <a:r>
              <a:rPr lang="nl-BE" sz="1200" i="1" kern="1200">
                <a:ea typeface="+mn-ea"/>
                <a:cs typeface="+mn-cs"/>
              </a:rPr>
              <a:t>kunnen zien welke besluiten </a:t>
            </a:r>
          </a:p>
          <a:p>
            <a:pPr algn="ctr" defTabSz="685800">
              <a:buClrTx/>
              <a:defRPr/>
            </a:pPr>
            <a:r>
              <a:rPr lang="nl-BE" sz="1200" i="1" kern="1200">
                <a:ea typeface="+mn-ea"/>
                <a:cs typeface="+mn-cs"/>
              </a:rPr>
              <a:t>een impact hebben op mijn straat.”</a:t>
            </a:r>
          </a:p>
        </p:txBody>
      </p:sp>
      <p:sp>
        <p:nvSpPr>
          <p:cNvPr id="14" name="Tekstvak 13">
            <a:extLst>
              <a:ext uri="{FF2B5EF4-FFF2-40B4-BE49-F238E27FC236}">
                <a16:creationId xmlns:a16="http://schemas.microsoft.com/office/drawing/2014/main" id="{39E4329B-D6E9-AA47-E499-6C2B6BD37E64}"/>
              </a:ext>
            </a:extLst>
          </p:cNvPr>
          <p:cNvSpPr txBox="1"/>
          <p:nvPr/>
        </p:nvSpPr>
        <p:spPr>
          <a:xfrm>
            <a:off x="5119496" y="3109861"/>
            <a:ext cx="2510624" cy="646331"/>
          </a:xfrm>
          <a:prstGeom prst="rect">
            <a:avLst/>
          </a:prstGeom>
          <a:noFill/>
        </p:spPr>
        <p:txBody>
          <a:bodyPr wrap="none" rtlCol="0">
            <a:spAutoFit/>
          </a:bodyPr>
          <a:lstStyle/>
          <a:p>
            <a:pPr algn="ctr" defTabSz="685800">
              <a:buClrTx/>
              <a:defRPr/>
            </a:pPr>
            <a:r>
              <a:rPr lang="nl-BE" sz="1200" i="1" kern="1200">
                <a:ea typeface="+mn-ea"/>
                <a:cs typeface="+mn-cs"/>
              </a:rPr>
              <a:t>“Ik wil vanuit een wijzigingsbesluit </a:t>
            </a:r>
          </a:p>
          <a:p>
            <a:pPr algn="ctr" defTabSz="685800">
              <a:buClrTx/>
              <a:defRPr/>
            </a:pPr>
            <a:r>
              <a:rPr lang="nl-BE" sz="1200" i="1" kern="1200">
                <a:ea typeface="+mn-ea"/>
                <a:cs typeface="+mn-cs"/>
              </a:rPr>
              <a:t>meteen toegang hebben tot </a:t>
            </a:r>
          </a:p>
          <a:p>
            <a:pPr algn="ctr" defTabSz="685800">
              <a:buClrTx/>
              <a:defRPr/>
            </a:pPr>
            <a:r>
              <a:rPr lang="nl-BE" sz="1200" i="1" kern="1200">
                <a:ea typeface="+mn-ea"/>
                <a:cs typeface="+mn-cs"/>
              </a:rPr>
              <a:t>het gecoördineerde reglement.”</a:t>
            </a:r>
          </a:p>
        </p:txBody>
      </p:sp>
      <p:pic>
        <p:nvPicPr>
          <p:cNvPr id="2" name="Picture 2" descr="Logo de Vlaamse Veerkracht">
            <a:extLst>
              <a:ext uri="{FF2B5EF4-FFF2-40B4-BE49-F238E27FC236}">
                <a16:creationId xmlns:a16="http://schemas.microsoft.com/office/drawing/2014/main" id="{760C32E9-C7D3-8A01-E249-373C44CFB6B1}"/>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6117290" y="4714078"/>
            <a:ext cx="864097" cy="36233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Logo NextGenerationEU">
            <a:extLst>
              <a:ext uri="{FF2B5EF4-FFF2-40B4-BE49-F238E27FC236}">
                <a16:creationId xmlns:a16="http://schemas.microsoft.com/office/drawing/2014/main" id="{BC4A4334-ECB3-6B8F-ECF1-A4A7E94556DC}"/>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1516782" y="4733925"/>
            <a:ext cx="1512168" cy="348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1259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Lst>
  </p:timing>
</p:sld>
</file>

<file path=ppt/theme/theme1.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x0063_bw3 xmlns="d8af5a5f-e2e6-468c-9f28-f81d99523fed">
      <UserInfo>
        <DisplayName/>
        <AccountId xsi:nil="true"/>
        <AccountType/>
      </UserInfo>
    </_x0063_bw3>
    <y2ot xmlns="d8af5a5f-e2e6-468c-9f28-f81d99523fed" xsi:nil="true"/>
    <Comment xmlns="d8af5a5f-e2e6-468c-9f28-f81d99523fed" xsi:nil="true"/>
    <lcf76f155ced4ddcb4097134ff3c332f xmlns="d8af5a5f-e2e6-468c-9f28-f81d99523fed">
      <Terms xmlns="http://schemas.microsoft.com/office/infopath/2007/PartnerControls"/>
    </lcf76f155ced4ddcb4097134ff3c332f>
    <TaxCatchAll xmlns="9a9ec0f0-7796-43d0-ac1f-4c8c46ee0bd1"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D2FA61B056BF04BB41EAF8746BED8CA" ma:contentTypeVersion="22" ma:contentTypeDescription="Create a new document." ma:contentTypeScope="" ma:versionID="e6f3883d4bc76a5bd37b5ec9c36964a6">
  <xsd:schema xmlns:xsd="http://www.w3.org/2001/XMLSchema" xmlns:xs="http://www.w3.org/2001/XMLSchema" xmlns:p="http://schemas.microsoft.com/office/2006/metadata/properties" xmlns:ns2="abd5de4e-6ecd-4522-a9f4-1c24c7648312" xmlns:ns3="d8af5a5f-e2e6-468c-9f28-f81d99523fed" xmlns:ns4="9a9ec0f0-7796-43d0-ac1f-4c8c46ee0bd1" targetNamespace="http://schemas.microsoft.com/office/2006/metadata/properties" ma:root="true" ma:fieldsID="4812b1bb33777c629d27b7bf78c9bdac" ns2:_="" ns3:_="" ns4:_="">
    <xsd:import namespace="abd5de4e-6ecd-4522-a9f4-1c24c7648312"/>
    <xsd:import namespace="d8af5a5f-e2e6-468c-9f28-f81d99523fed"/>
    <xsd:import namespace="9a9ec0f0-7796-43d0-ac1f-4c8c46ee0bd1"/>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Comment" minOccurs="0"/>
                <xsd:element ref="ns3:MediaServiceGenerationTime" minOccurs="0"/>
                <xsd:element ref="ns3:MediaServiceEventHashCode" minOccurs="0"/>
                <xsd:element ref="ns3:MediaServiceAutoKeyPoints" minOccurs="0"/>
                <xsd:element ref="ns3:MediaServiceKeyPoints" minOccurs="0"/>
                <xsd:element ref="ns3:y2ot" minOccurs="0"/>
                <xsd:element ref="ns3:_x0063_bw3" minOccurs="0"/>
                <xsd:element ref="ns3:MediaLengthInSeconds" minOccurs="0"/>
                <xsd:element ref="ns4:TaxCatchAll" minOccurs="0"/>
                <xsd:element ref="ns3:lcf76f155ced4ddcb4097134ff3c332f"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d5de4e-6ecd-4522-a9f4-1c24c764831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af5a5f-e2e6-468c-9f28-f81d99523fed"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Comment" ma:index="16" nillable="true" ma:displayName="Comment" ma:description="Een woordje uitleg" ma:format="Dropdown" ma:internalName="Comment">
      <xsd:simpleType>
        <xsd:restriction base="dms:Text">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y2ot" ma:index="21" nillable="true" ma:displayName="Date and Time" ma:internalName="y2ot">
      <xsd:simpleType>
        <xsd:restriction base="dms:DateTime"/>
      </xsd:simpleType>
    </xsd:element>
    <xsd:element name="_x0063_bw3" ma:index="22" nillable="true" ma:displayName="Person or Group" ma:list="UserInfo" ma:internalName="_x0063_bw3">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LengthInSeconds" ma:index="23" nillable="true" ma:displayName="Length (seconds)" ma:internalName="MediaLengthInSeconds" ma:readOnly="true">
      <xsd:simpleType>
        <xsd:restriction base="dms:Unknown"/>
      </xsd:simpleType>
    </xsd:element>
    <xsd:element name="lcf76f155ced4ddcb4097134ff3c332f" ma:index="26" nillable="true" ma:taxonomy="true" ma:internalName="lcf76f155ced4ddcb4097134ff3c332f" ma:taxonomyFieldName="MediaServiceImageTags" ma:displayName="Image Tags" ma:readOnly="false" ma:fieldId="{5cf76f15-5ced-4ddc-b409-7134ff3c332f}" ma:taxonomyMulti="true" ma:sspId="49ca8161-7180-459b-a0ef-1a71cf6ffea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a9ec0f0-7796-43d0-ac1f-4c8c46ee0bd1"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c543d004-bb2f-4815-a5c5-8aeef379c125}" ma:internalName="TaxCatchAll" ma:showField="CatchAllData" ma:web="abd5de4e-6ecd-4522-a9f4-1c24c764831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92FD7C6-A091-44F4-93AA-F7DCFF216315}">
  <ds:schemaRefs>
    <ds:schemaRef ds:uri="http://schemas.microsoft.com/sharepoint/v3/contenttype/forms"/>
  </ds:schemaRefs>
</ds:datastoreItem>
</file>

<file path=customXml/itemProps2.xml><?xml version="1.0" encoding="utf-8"?>
<ds:datastoreItem xmlns:ds="http://schemas.openxmlformats.org/officeDocument/2006/customXml" ds:itemID="{341393F7-4914-49E6-981D-31FC498D52E7}">
  <ds:schemaRefs>
    <ds:schemaRef ds:uri="9a9ec0f0-7796-43d0-ac1f-4c8c46ee0bd1"/>
    <ds:schemaRef ds:uri="abd5de4e-6ecd-4522-a9f4-1c24c7648312"/>
    <ds:schemaRef ds:uri="d8af5a5f-e2e6-468c-9f28-f81d99523fe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C90394D7-CB29-42E5-B36F-AC4DAD745B6D}">
  <ds:schemaRefs>
    <ds:schemaRef ds:uri="9a9ec0f0-7796-43d0-ac1f-4c8c46ee0bd1"/>
    <ds:schemaRef ds:uri="abd5de4e-6ecd-4522-a9f4-1c24c7648312"/>
    <ds:schemaRef ds:uri="d8af5a5f-e2e6-468c-9f28-f81d99523fe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67</Slides>
  <Notes>67</Notes>
  <HiddenSlides>2</HiddenSlides>
  <ScaleCrop>false</ScaleCrop>
  <HeadingPairs>
    <vt:vector size="4" baseType="variant">
      <vt:variant>
        <vt:lpstr>Theme</vt:lpstr>
      </vt:variant>
      <vt:variant>
        <vt:i4>3</vt:i4>
      </vt:variant>
      <vt:variant>
        <vt:lpstr>Slide Titles</vt:lpstr>
      </vt:variant>
      <vt:variant>
        <vt:i4>67</vt:i4>
      </vt:variant>
    </vt:vector>
  </HeadingPairs>
  <TitlesOfParts>
    <vt:vector size="70" baseType="lpstr">
      <vt:lpstr>4_Presentatie_verbeelding werkt - kopie</vt:lpstr>
      <vt:lpstr>4_Presentatie_verbeelding werkt - kopie</vt:lpstr>
      <vt:lpstr>4_Presentatie_verbeelding werkt - kopie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Welke lokale besturen zitten aan tafel ?</vt:lpstr>
      <vt:lpstr>Betere burgerbetrokkenheid</vt:lpstr>
      <vt:lpstr>Centrale doelstellingen</vt:lpstr>
      <vt:lpstr>Projectfases </vt:lpstr>
      <vt:lpstr>Tijdslijn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2</cp:revision>
  <dcterms:modified xsi:type="dcterms:W3CDTF">2023-11-14T08:34:32Z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0x0101007D2FA61B056BF04BB41EAF8746BED8CA</vt:lpwstr>
  </property>
  <property fmtid="{D5CDD505-2E9C-101B-9397-08002B2CF9AE}" pid="3" name="MediaServiceImageTags">
    <vt:lpwstr/>
  </property>
</Properties>
</file>